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8" r:id="rId4"/>
    <p:sldId id="287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7699-E4AF-4013-BAB1-6F096A518046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80D3-AF30-4193-9A5D-0B96AAA81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7699-E4AF-4013-BAB1-6F096A518046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80D3-AF30-4193-9A5D-0B96AAA81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7699-E4AF-4013-BAB1-6F096A518046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80D3-AF30-4193-9A5D-0B96AAA81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7699-E4AF-4013-BAB1-6F096A518046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80D3-AF30-4193-9A5D-0B96AAA81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7699-E4AF-4013-BAB1-6F096A518046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80D3-AF30-4193-9A5D-0B96AAA81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7699-E4AF-4013-BAB1-6F096A518046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80D3-AF30-4193-9A5D-0B96AAA81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7699-E4AF-4013-BAB1-6F096A518046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80D3-AF30-4193-9A5D-0B96AAA81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7699-E4AF-4013-BAB1-6F096A518046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80D3-AF30-4193-9A5D-0B96AAA81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7699-E4AF-4013-BAB1-6F096A518046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80D3-AF30-4193-9A5D-0B96AAA81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7699-E4AF-4013-BAB1-6F096A518046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80D3-AF30-4193-9A5D-0B96AAA81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7699-E4AF-4013-BAB1-6F096A518046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80D3-AF30-4193-9A5D-0B96AAA81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7699-E4AF-4013-BAB1-6F096A518046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480D3-AF30-4193-9A5D-0B96AAA81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>
                <a:latin typeface="Algerian" pitchFamily="82" charset="0"/>
              </a:rPr>
              <a:t>Vital signs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Debby Linda</a:t>
            </a:r>
          </a:p>
          <a:p>
            <a:r>
              <a:rPr lang="en-IN" dirty="0" smtClean="0"/>
              <a:t>JMCON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YPES OF THERMOMETER-&#10;A. Glass thermometer- Mercury glass&#10;thermometer is used for measuring oral,&#10;rectal, and axillary te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. Electronic thermometer- It is used to&#10;measure oral, axillary and rectal temperature.&#10;It takes about 2 min to 30 second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. Disposable thermometer- It is a chemical&#10;thermometer. Colour of chemical unit changes&#10;to specific temperature. It tak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EVER&#10;Body temperature above than normal is called&#10;as fever or hyperthermia. The person having&#10;fever is indicated as febr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. Intermittent fever- Alternate febrile episodes&#10;with periods of normal&#10;temperature.&#10;e. Remittent fever- Continuous fev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ORAL&#10;METHOD&#10;Conscious and alert&#10;patients,&#10;Cooperative patients.&#10;Children below 5 years of age&#10;Unconscious patients&#10;Oral 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ULSE&#10;The pulse is an index of the heart’s rate and&#10;rhythm. Pulse provides valuable data about&#10;person’s cardiovascular st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ites of monitoring pulse-&#10;There are 9 sites where pulse can be commonly&#10;taken. These are-&#10;1. Temporal-&#10;2. Carotid-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3. Apical-&#10;4. Brachial-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5. Radial-&#10;6. Femoral-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PT - Vital Signs PowerPoint Presentation, free download - ID:6173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84"/>
            <a:ext cx="9753600" cy="828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age.slidesharecdn.com/vitalsigns-180617200506/85/vital-signs-19-320.jpg?cb=1529266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9. Dorsal pedis-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ULSE RANGE-&#10; Normal pulse rate varies depending on age.&#10; For a healthy adult the normal resting pulse&#10;ranges from 60-10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Thready/ weak- Difficult to palpate, a pulse&#10;of diminished strength.&#10; Absent- No palpable pulse.&#10; Irregular- When int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ESPIRATION&#10;* Respiration is the process of bringing oxygen&#10;to body tissues and removing carbon di oxide&#10;from it. The lun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haracteristics of respiration-&#10;1. Respiration rate: It indicates the number of&#10;times the person breathes in and out in 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966"/>
            <a:ext cx="9144000" cy="7500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Normal respiration-&#10;Normal respiration is autonomic, effortless, and&#10;regular. The normal adult rate of respiration is&#10;gen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OME TERMS OF RESPIRATION-&#10; Tachypnoea- An increased respiratory rate more&#10;than 24 breath/min.&#10; Bradypnoea- A decrease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LOOD PRESSURE (BP)&#10;BLOOD PRESSURE is the force exerted by the&#10;blood against the vessels walls (arterial wall)&#10;which is m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Blood pressure measurements includes&#10;systolic and diastolic pressures-&#10; Systolic pressure- The maximal pressure&#10;exerted 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easuring &amp;amp; Recording Vital Signs - ppt video online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ndirect method- Taking blood pressure by using&#10;sphygnomanometer. Following types of&#10;measuring device is available-&#10;1. M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144000" cy="7429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Normal blood pressure in an adult varies&#10;between 100 to 140 mm of Hg systolic and 60&#10;to 90 mm of Hg diastolic but BP may v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Images, Stock Photos &amp;amp; Vectors | Shutte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NURSING INTERVENTIONS VITAL SIGN MEASUREMENT. SJ/LAC FFPYEAR ONE - VITAL  SIGNS2 VITAL SIGNS Vital signs are indicators of the body&amp;#39;s: b  Physiological.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Objectives By the end of this lesson, the student will: - ppt video online 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0" name="Picture 4" descr="Objectives By the end of this lesson, the student will: - ppt video online 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“Temperature, Pulse, Respiration and Blood&#10;Pressure are the vital signs, these are also&#10;called as cardinal signs.”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• They reflect the body’s physiological status&#10;and provide information about the person with&#10;current condition or state o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hen to assess vital signs-&#10; On the patient admission.&#10; During physical examination.&#10; Before and after any invasive di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dy Temperature&#10;Body Temperature is the balance between&#10;heat produced and heat lost by the body.&#10;*Heat production in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ORMULA OF CONVERTING&#10;TEMPERATURE UNIT-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04"/>
            <a:ext cx="9144000" cy="7996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5</Words>
  <Application>Microsoft Office PowerPoint</Application>
  <PresentationFormat>On-screen Show (4:3)</PresentationFormat>
  <Paragraphs>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Vital signs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 signs</dc:title>
  <dc:creator>RIGY</dc:creator>
  <cp:lastModifiedBy>RIGY</cp:lastModifiedBy>
  <cp:revision>3</cp:revision>
  <dcterms:created xsi:type="dcterms:W3CDTF">2021-03-08T19:06:13Z</dcterms:created>
  <dcterms:modified xsi:type="dcterms:W3CDTF">2022-01-24T05:45:37Z</dcterms:modified>
</cp:coreProperties>
</file>