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65" r:id="rId1"/>
  </p:sldMasterIdLst>
  <p:notesMasterIdLst>
    <p:notesMasterId r:id="rId102"/>
  </p:notesMasterIdLst>
  <p:handoutMasterIdLst>
    <p:handoutMasterId r:id="rId103"/>
  </p:handoutMasterIdLst>
  <p:sldIdLst>
    <p:sldId id="444" r:id="rId2"/>
    <p:sldId id="422" r:id="rId3"/>
    <p:sldId id="407" r:id="rId4"/>
    <p:sldId id="427" r:id="rId5"/>
    <p:sldId id="441" r:id="rId6"/>
    <p:sldId id="442" r:id="rId7"/>
    <p:sldId id="408" r:id="rId8"/>
    <p:sldId id="425" r:id="rId9"/>
    <p:sldId id="428" r:id="rId10"/>
    <p:sldId id="420" r:id="rId11"/>
    <p:sldId id="411" r:id="rId12"/>
    <p:sldId id="412" r:id="rId13"/>
    <p:sldId id="435" r:id="rId14"/>
    <p:sldId id="433" r:id="rId15"/>
    <p:sldId id="434" r:id="rId16"/>
    <p:sldId id="430" r:id="rId17"/>
    <p:sldId id="413" r:id="rId18"/>
    <p:sldId id="415" r:id="rId19"/>
    <p:sldId id="416" r:id="rId20"/>
    <p:sldId id="417" r:id="rId21"/>
    <p:sldId id="418" r:id="rId22"/>
    <p:sldId id="419" r:id="rId23"/>
    <p:sldId id="421" r:id="rId24"/>
    <p:sldId id="443" r:id="rId25"/>
    <p:sldId id="436" r:id="rId26"/>
    <p:sldId id="423" r:id="rId27"/>
    <p:sldId id="439" r:id="rId28"/>
    <p:sldId id="302" r:id="rId29"/>
    <p:sldId id="308" r:id="rId30"/>
    <p:sldId id="309" r:id="rId31"/>
    <p:sldId id="310" r:id="rId32"/>
    <p:sldId id="311" r:id="rId33"/>
    <p:sldId id="312" r:id="rId34"/>
    <p:sldId id="313" r:id="rId35"/>
    <p:sldId id="314" r:id="rId36"/>
    <p:sldId id="315" r:id="rId37"/>
    <p:sldId id="316" r:id="rId38"/>
    <p:sldId id="317" r:id="rId39"/>
    <p:sldId id="321" r:id="rId40"/>
    <p:sldId id="319" r:id="rId41"/>
    <p:sldId id="340" r:id="rId42"/>
    <p:sldId id="341" r:id="rId43"/>
    <p:sldId id="342" r:id="rId44"/>
    <p:sldId id="374" r:id="rId45"/>
    <p:sldId id="343" r:id="rId46"/>
    <p:sldId id="344" r:id="rId47"/>
    <p:sldId id="345" r:id="rId48"/>
    <p:sldId id="373" r:id="rId49"/>
    <p:sldId id="346" r:id="rId50"/>
    <p:sldId id="347" r:id="rId51"/>
    <p:sldId id="348" r:id="rId52"/>
    <p:sldId id="349" r:id="rId53"/>
    <p:sldId id="350" r:id="rId54"/>
    <p:sldId id="351" r:id="rId55"/>
    <p:sldId id="353" r:id="rId56"/>
    <p:sldId id="323" r:id="rId57"/>
    <p:sldId id="266" r:id="rId58"/>
    <p:sldId id="267" r:id="rId59"/>
    <p:sldId id="273" r:id="rId60"/>
    <p:sldId id="378" r:id="rId61"/>
    <p:sldId id="379" r:id="rId62"/>
    <p:sldId id="272" r:id="rId63"/>
    <p:sldId id="356" r:id="rId64"/>
    <p:sldId id="383" r:id="rId65"/>
    <p:sldId id="361" r:id="rId66"/>
    <p:sldId id="364" r:id="rId67"/>
    <p:sldId id="363" r:id="rId68"/>
    <p:sldId id="372" r:id="rId69"/>
    <p:sldId id="365" r:id="rId70"/>
    <p:sldId id="366" r:id="rId71"/>
    <p:sldId id="385" r:id="rId72"/>
    <p:sldId id="386" r:id="rId73"/>
    <p:sldId id="387" r:id="rId74"/>
    <p:sldId id="388" r:id="rId75"/>
    <p:sldId id="389" r:id="rId76"/>
    <p:sldId id="390" r:id="rId77"/>
    <p:sldId id="391" r:id="rId78"/>
    <p:sldId id="392" r:id="rId79"/>
    <p:sldId id="368" r:id="rId80"/>
    <p:sldId id="367" r:id="rId81"/>
    <p:sldId id="369" r:id="rId82"/>
    <p:sldId id="370" r:id="rId83"/>
    <p:sldId id="371" r:id="rId84"/>
    <p:sldId id="382" r:id="rId85"/>
    <p:sldId id="384" r:id="rId86"/>
    <p:sldId id="393" r:id="rId87"/>
    <p:sldId id="394" r:id="rId88"/>
    <p:sldId id="395" r:id="rId89"/>
    <p:sldId id="396" r:id="rId90"/>
    <p:sldId id="397" r:id="rId91"/>
    <p:sldId id="398" r:id="rId92"/>
    <p:sldId id="399" r:id="rId93"/>
    <p:sldId id="400" r:id="rId94"/>
    <p:sldId id="401" r:id="rId95"/>
    <p:sldId id="402" r:id="rId96"/>
    <p:sldId id="403" r:id="rId97"/>
    <p:sldId id="404" r:id="rId98"/>
    <p:sldId id="405" r:id="rId99"/>
    <p:sldId id="406" r:id="rId100"/>
    <p:sldId id="445" r:id="rId10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C00CC"/>
    <a:srgbClr val="990099"/>
    <a:srgbClr val="003300"/>
    <a:srgbClr val="FF3300"/>
    <a:srgbClr val="008000"/>
    <a:srgbClr val="FF99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70" autoAdjust="0"/>
    <p:restoredTop sz="95966" autoAdjust="0"/>
  </p:normalViewPr>
  <p:slideViewPr>
    <p:cSldViewPr>
      <p:cViewPr varScale="1">
        <p:scale>
          <a:sx n="51" d="100"/>
          <a:sy n="51" d="100"/>
        </p:scale>
        <p:origin x="66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6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7221D-21FF-4E50-8FE4-9DA2F619394E}"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98DFE746-BBDB-44CC-93D4-F06F7836561D}">
      <dgm:prSet phldrT="[Text]" custT="1"/>
      <dgm:spPr/>
      <dgm:t>
        <a:bodyPr/>
        <a:lstStyle/>
        <a:p>
          <a:r>
            <a:rPr lang="en-US" sz="3600" smtClean="0">
              <a:latin typeface="Algerian" pitchFamily="82" charset="0"/>
            </a:rPr>
            <a:t>Social \unanticipated environmental crisis</a:t>
          </a:r>
          <a:endParaRPr lang="en-US" sz="3600" dirty="0">
            <a:latin typeface="Algerian" pitchFamily="82" charset="0"/>
          </a:endParaRPr>
        </a:p>
      </dgm:t>
    </dgm:pt>
    <dgm:pt modelId="{39B8D243-E211-40C6-A2F2-D1D2D010ECCC}" type="parTrans" cxnId="{9C4875B9-91D6-4C70-B331-B1CDA145558B}">
      <dgm:prSet/>
      <dgm:spPr/>
      <dgm:t>
        <a:bodyPr/>
        <a:lstStyle/>
        <a:p>
          <a:endParaRPr lang="en-US"/>
        </a:p>
      </dgm:t>
    </dgm:pt>
    <dgm:pt modelId="{8CD6574B-8607-4A0D-929B-F932CA148BEA}" type="sibTrans" cxnId="{9C4875B9-91D6-4C70-B331-B1CDA145558B}">
      <dgm:prSet/>
      <dgm:spPr/>
      <dgm:t>
        <a:bodyPr/>
        <a:lstStyle/>
        <a:p>
          <a:endParaRPr lang="en-US"/>
        </a:p>
      </dgm:t>
    </dgm:pt>
    <dgm:pt modelId="{FA1CF2D8-A2C9-4E10-8CF0-0AE491564008}">
      <dgm:prSet custT="1"/>
      <dgm:spPr/>
      <dgm:t>
        <a:bodyPr/>
        <a:lstStyle/>
        <a:p>
          <a:r>
            <a:rPr lang="en-US" sz="3600" dirty="0" smtClean="0">
              <a:latin typeface="Algerian" pitchFamily="82" charset="0"/>
            </a:rPr>
            <a:t>Maturational\Developmental crisis</a:t>
          </a:r>
          <a:endParaRPr lang="en-US" sz="3600" dirty="0">
            <a:latin typeface="Algerian" pitchFamily="82" charset="0"/>
          </a:endParaRPr>
        </a:p>
      </dgm:t>
    </dgm:pt>
    <dgm:pt modelId="{95382616-4BAD-4617-B8D4-5F5FE7E7695A}" type="parTrans" cxnId="{E6849912-8FA3-46AA-97F0-034945643C43}">
      <dgm:prSet/>
      <dgm:spPr/>
      <dgm:t>
        <a:bodyPr/>
        <a:lstStyle/>
        <a:p>
          <a:endParaRPr lang="en-US"/>
        </a:p>
      </dgm:t>
    </dgm:pt>
    <dgm:pt modelId="{B043BAC0-A046-4759-961F-E5C9A05823EE}" type="sibTrans" cxnId="{E6849912-8FA3-46AA-97F0-034945643C43}">
      <dgm:prSet/>
      <dgm:spPr/>
      <dgm:t>
        <a:bodyPr/>
        <a:lstStyle/>
        <a:p>
          <a:endParaRPr lang="en-US"/>
        </a:p>
      </dgm:t>
    </dgm:pt>
    <dgm:pt modelId="{80B7E1D5-B0EA-4083-AF32-74FF9DA3A766}">
      <dgm:prSet custT="1"/>
      <dgm:spPr/>
      <dgm:t>
        <a:bodyPr/>
        <a:lstStyle/>
        <a:p>
          <a:r>
            <a:rPr lang="en-US" sz="3600" dirty="0" smtClean="0">
              <a:latin typeface="Algerian" pitchFamily="82" charset="0"/>
            </a:rPr>
            <a:t>Situational crisis\Traumatic stress </a:t>
          </a:r>
          <a:endParaRPr lang="en-US" sz="3600" dirty="0">
            <a:latin typeface="Algerian" pitchFamily="82" charset="0"/>
          </a:endParaRPr>
        </a:p>
      </dgm:t>
    </dgm:pt>
    <dgm:pt modelId="{67A48713-B49F-4084-9C77-6041CBC4DD96}" type="parTrans" cxnId="{66136450-5ABF-4C76-9F41-E6B261BD4554}">
      <dgm:prSet/>
      <dgm:spPr/>
      <dgm:t>
        <a:bodyPr/>
        <a:lstStyle/>
        <a:p>
          <a:endParaRPr lang="en-US"/>
        </a:p>
      </dgm:t>
    </dgm:pt>
    <dgm:pt modelId="{3EA2D975-E71B-4D63-99D9-CD793FC4385F}" type="sibTrans" cxnId="{66136450-5ABF-4C76-9F41-E6B261BD4554}">
      <dgm:prSet/>
      <dgm:spPr/>
      <dgm:t>
        <a:bodyPr/>
        <a:lstStyle/>
        <a:p>
          <a:endParaRPr lang="en-US"/>
        </a:p>
      </dgm:t>
    </dgm:pt>
    <dgm:pt modelId="{C1118419-D732-418C-AE52-7D7CF966FF63}" type="pres">
      <dgm:prSet presAssocID="{CD37221D-21FF-4E50-8FE4-9DA2F619394E}" presName="Name0" presStyleCnt="0">
        <dgm:presLayoutVars>
          <dgm:dir/>
          <dgm:animLvl val="lvl"/>
          <dgm:resizeHandles val="exact"/>
        </dgm:presLayoutVars>
      </dgm:prSet>
      <dgm:spPr/>
      <dgm:t>
        <a:bodyPr/>
        <a:lstStyle/>
        <a:p>
          <a:endParaRPr lang="en-US"/>
        </a:p>
      </dgm:t>
    </dgm:pt>
    <dgm:pt modelId="{F1C60B19-EC14-4B7C-AE27-EBAB60DF5624}" type="pres">
      <dgm:prSet presAssocID="{FA1CF2D8-A2C9-4E10-8CF0-0AE491564008}" presName="linNode" presStyleCnt="0"/>
      <dgm:spPr/>
    </dgm:pt>
    <dgm:pt modelId="{34E965BE-6839-4E49-AA96-CC8DDCA4EF10}" type="pres">
      <dgm:prSet presAssocID="{FA1CF2D8-A2C9-4E10-8CF0-0AE491564008}" presName="parentText" presStyleLbl="node1" presStyleIdx="0" presStyleCnt="3" custScaleX="277778" custLinFactNeighborX="-2571" custLinFactNeighborY="5992">
        <dgm:presLayoutVars>
          <dgm:chMax val="1"/>
          <dgm:bulletEnabled val="1"/>
        </dgm:presLayoutVars>
      </dgm:prSet>
      <dgm:spPr/>
      <dgm:t>
        <a:bodyPr/>
        <a:lstStyle/>
        <a:p>
          <a:endParaRPr lang="en-US"/>
        </a:p>
      </dgm:t>
    </dgm:pt>
    <dgm:pt modelId="{C367C5C3-5701-4DBD-B99E-EA65E765363A}" type="pres">
      <dgm:prSet presAssocID="{B043BAC0-A046-4759-961F-E5C9A05823EE}" presName="sp" presStyleCnt="0"/>
      <dgm:spPr/>
    </dgm:pt>
    <dgm:pt modelId="{7CA09DB2-ED8B-4939-B07D-90B570DF15DC}" type="pres">
      <dgm:prSet presAssocID="{80B7E1D5-B0EA-4083-AF32-74FF9DA3A766}" presName="linNode" presStyleCnt="0"/>
      <dgm:spPr/>
    </dgm:pt>
    <dgm:pt modelId="{79D799E5-4D6C-4691-9907-F9D26E796FED}" type="pres">
      <dgm:prSet presAssocID="{80B7E1D5-B0EA-4083-AF32-74FF9DA3A766}" presName="parentText" presStyleLbl="node1" presStyleIdx="1" presStyleCnt="3" custScaleX="277778">
        <dgm:presLayoutVars>
          <dgm:chMax val="1"/>
          <dgm:bulletEnabled val="1"/>
        </dgm:presLayoutVars>
      </dgm:prSet>
      <dgm:spPr/>
      <dgm:t>
        <a:bodyPr/>
        <a:lstStyle/>
        <a:p>
          <a:endParaRPr lang="en-US"/>
        </a:p>
      </dgm:t>
    </dgm:pt>
    <dgm:pt modelId="{DDA2AEF3-45C0-47D6-8D4F-40F5DFA7640E}" type="pres">
      <dgm:prSet presAssocID="{3EA2D975-E71B-4D63-99D9-CD793FC4385F}" presName="sp" presStyleCnt="0"/>
      <dgm:spPr/>
    </dgm:pt>
    <dgm:pt modelId="{F658AFF4-8A62-4FDB-B67C-155F5AFDFB9D}" type="pres">
      <dgm:prSet presAssocID="{98DFE746-BBDB-44CC-93D4-F06F7836561D}" presName="linNode" presStyleCnt="0"/>
      <dgm:spPr/>
    </dgm:pt>
    <dgm:pt modelId="{4BB42B03-80BF-40FF-9CBB-2D574937F024}" type="pres">
      <dgm:prSet presAssocID="{98DFE746-BBDB-44CC-93D4-F06F7836561D}" presName="parentText" presStyleLbl="node1" presStyleIdx="2" presStyleCnt="3" custScaleX="277778">
        <dgm:presLayoutVars>
          <dgm:chMax val="1"/>
          <dgm:bulletEnabled val="1"/>
        </dgm:presLayoutVars>
      </dgm:prSet>
      <dgm:spPr/>
      <dgm:t>
        <a:bodyPr/>
        <a:lstStyle/>
        <a:p>
          <a:endParaRPr lang="en-US"/>
        </a:p>
      </dgm:t>
    </dgm:pt>
  </dgm:ptLst>
  <dgm:cxnLst>
    <dgm:cxn modelId="{66136450-5ABF-4C76-9F41-E6B261BD4554}" srcId="{CD37221D-21FF-4E50-8FE4-9DA2F619394E}" destId="{80B7E1D5-B0EA-4083-AF32-74FF9DA3A766}" srcOrd="1" destOrd="0" parTransId="{67A48713-B49F-4084-9C77-6041CBC4DD96}" sibTransId="{3EA2D975-E71B-4D63-99D9-CD793FC4385F}"/>
    <dgm:cxn modelId="{C5EC0AFD-870C-45C3-B8CF-807304940479}" type="presOf" srcId="{80B7E1D5-B0EA-4083-AF32-74FF9DA3A766}" destId="{79D799E5-4D6C-4691-9907-F9D26E796FED}" srcOrd="0" destOrd="0" presId="urn:microsoft.com/office/officeart/2005/8/layout/vList5"/>
    <dgm:cxn modelId="{C578944C-2768-49CE-8F51-C4B949805A96}" type="presOf" srcId="{CD37221D-21FF-4E50-8FE4-9DA2F619394E}" destId="{C1118419-D732-418C-AE52-7D7CF966FF63}" srcOrd="0" destOrd="0" presId="urn:microsoft.com/office/officeart/2005/8/layout/vList5"/>
    <dgm:cxn modelId="{E6849912-8FA3-46AA-97F0-034945643C43}" srcId="{CD37221D-21FF-4E50-8FE4-9DA2F619394E}" destId="{FA1CF2D8-A2C9-4E10-8CF0-0AE491564008}" srcOrd="0" destOrd="0" parTransId="{95382616-4BAD-4617-B8D4-5F5FE7E7695A}" sibTransId="{B043BAC0-A046-4759-961F-E5C9A05823EE}"/>
    <dgm:cxn modelId="{9C4875B9-91D6-4C70-B331-B1CDA145558B}" srcId="{CD37221D-21FF-4E50-8FE4-9DA2F619394E}" destId="{98DFE746-BBDB-44CC-93D4-F06F7836561D}" srcOrd="2" destOrd="0" parTransId="{39B8D243-E211-40C6-A2F2-D1D2D010ECCC}" sibTransId="{8CD6574B-8607-4A0D-929B-F932CA148BEA}"/>
    <dgm:cxn modelId="{6512BB38-D52F-48DF-BF2A-8748D0E0C49D}" type="presOf" srcId="{98DFE746-BBDB-44CC-93D4-F06F7836561D}" destId="{4BB42B03-80BF-40FF-9CBB-2D574937F024}" srcOrd="0" destOrd="0" presId="urn:microsoft.com/office/officeart/2005/8/layout/vList5"/>
    <dgm:cxn modelId="{4EC53C86-709B-4BE6-ADFD-217ADE48CAE0}" type="presOf" srcId="{FA1CF2D8-A2C9-4E10-8CF0-0AE491564008}" destId="{34E965BE-6839-4E49-AA96-CC8DDCA4EF10}" srcOrd="0" destOrd="0" presId="urn:microsoft.com/office/officeart/2005/8/layout/vList5"/>
    <dgm:cxn modelId="{3B78193C-EDD0-4B6B-849E-FC197B529EB9}" type="presParOf" srcId="{C1118419-D732-418C-AE52-7D7CF966FF63}" destId="{F1C60B19-EC14-4B7C-AE27-EBAB60DF5624}" srcOrd="0" destOrd="0" presId="urn:microsoft.com/office/officeart/2005/8/layout/vList5"/>
    <dgm:cxn modelId="{04278F0A-D30C-4646-8B5A-A69B17D262D8}" type="presParOf" srcId="{F1C60B19-EC14-4B7C-AE27-EBAB60DF5624}" destId="{34E965BE-6839-4E49-AA96-CC8DDCA4EF10}" srcOrd="0" destOrd="0" presId="urn:microsoft.com/office/officeart/2005/8/layout/vList5"/>
    <dgm:cxn modelId="{D96C40A5-51F7-4630-BC35-5DC50169C1A3}" type="presParOf" srcId="{C1118419-D732-418C-AE52-7D7CF966FF63}" destId="{C367C5C3-5701-4DBD-B99E-EA65E765363A}" srcOrd="1" destOrd="0" presId="urn:microsoft.com/office/officeart/2005/8/layout/vList5"/>
    <dgm:cxn modelId="{12E3D141-4DC2-4C98-9E97-B4E70684F406}" type="presParOf" srcId="{C1118419-D732-418C-AE52-7D7CF966FF63}" destId="{7CA09DB2-ED8B-4939-B07D-90B570DF15DC}" srcOrd="2" destOrd="0" presId="urn:microsoft.com/office/officeart/2005/8/layout/vList5"/>
    <dgm:cxn modelId="{560C50D1-2D4D-4834-9788-5DD660FA640E}" type="presParOf" srcId="{7CA09DB2-ED8B-4939-B07D-90B570DF15DC}" destId="{79D799E5-4D6C-4691-9907-F9D26E796FED}" srcOrd="0" destOrd="0" presId="urn:microsoft.com/office/officeart/2005/8/layout/vList5"/>
    <dgm:cxn modelId="{3A6CE720-118C-4B99-9420-2D142FCE0335}" type="presParOf" srcId="{C1118419-D732-418C-AE52-7D7CF966FF63}" destId="{DDA2AEF3-45C0-47D6-8D4F-40F5DFA7640E}" srcOrd="3" destOrd="0" presId="urn:microsoft.com/office/officeart/2005/8/layout/vList5"/>
    <dgm:cxn modelId="{AAC9CA12-B22C-4822-AA39-6BC4446020D7}" type="presParOf" srcId="{C1118419-D732-418C-AE52-7D7CF966FF63}" destId="{F658AFF4-8A62-4FDB-B67C-155F5AFDFB9D}" srcOrd="4" destOrd="0" presId="urn:microsoft.com/office/officeart/2005/8/layout/vList5"/>
    <dgm:cxn modelId="{B05581FF-E221-4C77-ADB5-7AA8909FDD52}" type="presParOf" srcId="{F658AFF4-8A62-4FDB-B67C-155F5AFDFB9D}" destId="{4BB42B03-80BF-40FF-9CBB-2D574937F02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3C991-FC83-41BF-8074-B8E8754EA395}" type="doc">
      <dgm:prSet loTypeId="urn:microsoft.com/office/officeart/2005/8/layout/pyramid2" loCatId="pyramid" qsTypeId="urn:microsoft.com/office/officeart/2005/8/quickstyle/3d2" qsCatId="3D" csTypeId="urn:microsoft.com/office/officeart/2005/8/colors/colorful4" csCatId="colorful" phldr="1"/>
      <dgm:spPr/>
    </dgm:pt>
    <dgm:pt modelId="{55833112-0480-4A44-8DB1-C7DABE045F78}">
      <dgm:prSet custT="1"/>
      <dgm:spPr>
        <a:solidFill>
          <a:srgbClr val="FFCCFF">
            <a:alpha val="90000"/>
          </a:srgb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effectLst/>
              <a:latin typeface="Times New Roman" pitchFamily="18" charset="0"/>
              <a:ea typeface="ＭＳ Ｐゴシック"/>
              <a:cs typeface="Times New Roman" pitchFamily="18" charset="0"/>
            </a:rPr>
            <a:t>Individual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effectLst/>
              <a:latin typeface="Times New Roman" pitchFamily="18" charset="0"/>
              <a:ea typeface="ＭＳ Ｐゴシック"/>
              <a:cs typeface="Times New Roman" pitchFamily="18" charset="0"/>
            </a:rPr>
            <a:t> approach</a:t>
          </a:r>
        </a:p>
      </dgm:t>
    </dgm:pt>
    <dgm:pt modelId="{B5C9A305-692E-4411-8EA1-8015D464F2D3}" type="parTrans" cxnId="{0AD83A0E-1ABC-4A9A-A913-3D1667E1E605}">
      <dgm:prSet/>
      <dgm:spPr/>
      <dgm:t>
        <a:bodyPr/>
        <a:lstStyle/>
        <a:p>
          <a:endParaRPr lang="en-US"/>
        </a:p>
      </dgm:t>
    </dgm:pt>
    <dgm:pt modelId="{8B45B9EA-E6B4-4EBB-9EE0-B9481FCD5BCB}" type="sibTrans" cxnId="{0AD83A0E-1ABC-4A9A-A913-3D1667E1E605}">
      <dgm:prSet/>
      <dgm:spPr/>
      <dgm:t>
        <a:bodyPr/>
        <a:lstStyle/>
        <a:p>
          <a:endParaRPr lang="en-US"/>
        </a:p>
      </dgm:t>
    </dgm:pt>
    <dgm:pt modelId="{3BAFBF34-DE9A-40BE-867D-AA5F64960681}">
      <dgm:prSet custT="1"/>
      <dgm:spPr>
        <a:solidFill>
          <a:schemeClr val="accent3">
            <a:lumMod val="40000"/>
            <a:lumOff val="60000"/>
            <a:alpha val="9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effectLst/>
              <a:latin typeface="Times New Roman" pitchFamily="18" charset="0"/>
              <a:ea typeface="ＭＳ Ｐゴシック"/>
              <a:cs typeface="Times New Roman" pitchFamily="18" charset="0"/>
            </a:rPr>
            <a:t>Generic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effectLst/>
              <a:latin typeface="Times New Roman" pitchFamily="18" charset="0"/>
              <a:ea typeface="ＭＳ Ｐゴシック"/>
              <a:cs typeface="Times New Roman" pitchFamily="18" charset="0"/>
            </a:rPr>
            <a:t>approach</a:t>
          </a:r>
        </a:p>
      </dgm:t>
    </dgm:pt>
    <dgm:pt modelId="{01119642-290B-4359-832A-2D9D5F017B3E}" type="parTrans" cxnId="{F3B78733-9103-47B5-9613-4B4E0C4CF896}">
      <dgm:prSet/>
      <dgm:spPr/>
      <dgm:t>
        <a:bodyPr/>
        <a:lstStyle/>
        <a:p>
          <a:endParaRPr lang="en-US"/>
        </a:p>
      </dgm:t>
    </dgm:pt>
    <dgm:pt modelId="{A4F1A883-DF0A-494A-B8A0-1B326F2BC182}" type="sibTrans" cxnId="{F3B78733-9103-47B5-9613-4B4E0C4CF896}">
      <dgm:prSet/>
      <dgm:spPr/>
      <dgm:t>
        <a:bodyPr/>
        <a:lstStyle/>
        <a:p>
          <a:endParaRPr lang="en-US"/>
        </a:p>
      </dgm:t>
    </dgm:pt>
    <dgm:pt modelId="{D79FFB34-DEFC-42C2-B750-7B6E89CA5766}">
      <dgm:prSet custT="1"/>
      <dgm:spPr>
        <a:solidFill>
          <a:srgbClr val="CC00CC">
            <a:alpha val="90000"/>
          </a:srgb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effectLst/>
              <a:latin typeface="Times New Roman" pitchFamily="18" charset="0"/>
              <a:ea typeface="ＭＳ Ｐゴシック"/>
              <a:cs typeface="Times New Roman" pitchFamily="18" charset="0"/>
            </a:rPr>
            <a:t>General support</a:t>
          </a:r>
        </a:p>
      </dgm:t>
    </dgm:pt>
    <dgm:pt modelId="{D1BB24E4-5B26-473D-91D8-30B1C782CDAF}" type="parTrans" cxnId="{86B464F2-9016-4D93-A50F-645A10296586}">
      <dgm:prSet/>
      <dgm:spPr/>
      <dgm:t>
        <a:bodyPr/>
        <a:lstStyle/>
        <a:p>
          <a:endParaRPr lang="en-US"/>
        </a:p>
      </dgm:t>
    </dgm:pt>
    <dgm:pt modelId="{847333B4-E6D3-4656-806D-873160EF060B}" type="sibTrans" cxnId="{86B464F2-9016-4D93-A50F-645A10296586}">
      <dgm:prSet/>
      <dgm:spPr/>
      <dgm:t>
        <a:bodyPr/>
        <a:lstStyle/>
        <a:p>
          <a:endParaRPr lang="en-US"/>
        </a:p>
      </dgm:t>
    </dgm:pt>
    <dgm:pt modelId="{D9A99573-6BAA-4DE3-97ED-960930C05B1D}">
      <dgm:prSet/>
      <dgm:spPr>
        <a:solidFill>
          <a:srgbClr val="FF9900">
            <a:alpha val="89804"/>
          </a:srgb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effectLst/>
              <a:latin typeface="Times New Roman" pitchFamily="18" charset="0"/>
              <a:ea typeface="ＭＳ Ｐゴシック"/>
              <a:cs typeface="Times New Roman" pitchFamily="18" charset="0"/>
            </a:rPr>
            <a:t>Environmental manipulation</a:t>
          </a:r>
        </a:p>
      </dgm:t>
    </dgm:pt>
    <dgm:pt modelId="{14398189-0E9C-46EB-9EEE-408714561E98}" type="parTrans" cxnId="{161EF889-E13C-4F73-99AE-239D22E67238}">
      <dgm:prSet/>
      <dgm:spPr/>
      <dgm:t>
        <a:bodyPr/>
        <a:lstStyle/>
        <a:p>
          <a:endParaRPr lang="en-US"/>
        </a:p>
      </dgm:t>
    </dgm:pt>
    <dgm:pt modelId="{495A48D7-54AA-4B96-9259-F2E83DE7EBB1}" type="sibTrans" cxnId="{161EF889-E13C-4F73-99AE-239D22E67238}">
      <dgm:prSet/>
      <dgm:spPr/>
      <dgm:t>
        <a:bodyPr/>
        <a:lstStyle/>
        <a:p>
          <a:endParaRPr lang="en-US"/>
        </a:p>
      </dgm:t>
    </dgm:pt>
    <dgm:pt modelId="{432319C9-DD7A-4DA9-AC56-986335AE834A}" type="pres">
      <dgm:prSet presAssocID="{FFD3C991-FC83-41BF-8074-B8E8754EA395}" presName="compositeShape" presStyleCnt="0">
        <dgm:presLayoutVars>
          <dgm:dir/>
          <dgm:resizeHandles/>
        </dgm:presLayoutVars>
      </dgm:prSet>
      <dgm:spPr/>
    </dgm:pt>
    <dgm:pt modelId="{76C1A638-263C-46C1-9C9C-497DCBA0C383}" type="pres">
      <dgm:prSet presAssocID="{FFD3C991-FC83-41BF-8074-B8E8754EA395}" presName="pyramid" presStyleLbl="node1" presStyleIdx="0" presStyleCnt="1" custScaleX="137667"/>
      <dgm:spPr/>
    </dgm:pt>
    <dgm:pt modelId="{5F4E769A-8F5B-466A-A055-C4F76766C8A4}" type="pres">
      <dgm:prSet presAssocID="{FFD3C991-FC83-41BF-8074-B8E8754EA395}" presName="theList" presStyleCnt="0"/>
      <dgm:spPr/>
    </dgm:pt>
    <dgm:pt modelId="{3E1EDEB1-1F17-4CD1-939A-D89249083186}" type="pres">
      <dgm:prSet presAssocID="{55833112-0480-4A44-8DB1-C7DABE045F78}" presName="aNode" presStyleLbl="fgAcc1" presStyleIdx="0" presStyleCnt="4">
        <dgm:presLayoutVars>
          <dgm:bulletEnabled val="1"/>
        </dgm:presLayoutVars>
      </dgm:prSet>
      <dgm:spPr/>
      <dgm:t>
        <a:bodyPr/>
        <a:lstStyle/>
        <a:p>
          <a:endParaRPr lang="en-US"/>
        </a:p>
      </dgm:t>
    </dgm:pt>
    <dgm:pt modelId="{E766E764-BB57-43F8-9CD8-4E050C7895D2}" type="pres">
      <dgm:prSet presAssocID="{55833112-0480-4A44-8DB1-C7DABE045F78}" presName="aSpace" presStyleCnt="0"/>
      <dgm:spPr/>
    </dgm:pt>
    <dgm:pt modelId="{5ACE4047-5D8D-4D57-A8D0-C721522BA3C5}" type="pres">
      <dgm:prSet presAssocID="{3BAFBF34-DE9A-40BE-867D-AA5F64960681}" presName="aNode" presStyleLbl="fgAcc1" presStyleIdx="1" presStyleCnt="4">
        <dgm:presLayoutVars>
          <dgm:bulletEnabled val="1"/>
        </dgm:presLayoutVars>
      </dgm:prSet>
      <dgm:spPr/>
      <dgm:t>
        <a:bodyPr/>
        <a:lstStyle/>
        <a:p>
          <a:endParaRPr lang="en-US"/>
        </a:p>
      </dgm:t>
    </dgm:pt>
    <dgm:pt modelId="{EAFD8EA3-F516-495D-B252-3EC7EA4B81D8}" type="pres">
      <dgm:prSet presAssocID="{3BAFBF34-DE9A-40BE-867D-AA5F64960681}" presName="aSpace" presStyleCnt="0"/>
      <dgm:spPr/>
    </dgm:pt>
    <dgm:pt modelId="{7D5DB0F4-CE93-4EA4-9A0D-EA3D0850FB0E}" type="pres">
      <dgm:prSet presAssocID="{D79FFB34-DEFC-42C2-B750-7B6E89CA5766}" presName="aNode" presStyleLbl="fgAcc1" presStyleIdx="2" presStyleCnt="4">
        <dgm:presLayoutVars>
          <dgm:bulletEnabled val="1"/>
        </dgm:presLayoutVars>
      </dgm:prSet>
      <dgm:spPr/>
      <dgm:t>
        <a:bodyPr/>
        <a:lstStyle/>
        <a:p>
          <a:endParaRPr lang="en-US"/>
        </a:p>
      </dgm:t>
    </dgm:pt>
    <dgm:pt modelId="{F7355045-37F0-42A8-B1F2-ACD2A0C8F2A3}" type="pres">
      <dgm:prSet presAssocID="{D79FFB34-DEFC-42C2-B750-7B6E89CA5766}" presName="aSpace" presStyleCnt="0"/>
      <dgm:spPr/>
    </dgm:pt>
    <dgm:pt modelId="{3EBB701D-0798-436F-8E04-6AD645A0A609}" type="pres">
      <dgm:prSet presAssocID="{D9A99573-6BAA-4DE3-97ED-960930C05B1D}" presName="aNode" presStyleLbl="fgAcc1" presStyleIdx="3" presStyleCnt="4">
        <dgm:presLayoutVars>
          <dgm:bulletEnabled val="1"/>
        </dgm:presLayoutVars>
      </dgm:prSet>
      <dgm:spPr/>
      <dgm:t>
        <a:bodyPr/>
        <a:lstStyle/>
        <a:p>
          <a:endParaRPr lang="en-US"/>
        </a:p>
      </dgm:t>
    </dgm:pt>
    <dgm:pt modelId="{3B2F5A32-73D6-4B1A-B5A0-FD6F2CF8813D}" type="pres">
      <dgm:prSet presAssocID="{D9A99573-6BAA-4DE3-97ED-960930C05B1D}" presName="aSpace" presStyleCnt="0"/>
      <dgm:spPr/>
    </dgm:pt>
  </dgm:ptLst>
  <dgm:cxnLst>
    <dgm:cxn modelId="{161EF889-E13C-4F73-99AE-239D22E67238}" srcId="{FFD3C991-FC83-41BF-8074-B8E8754EA395}" destId="{D9A99573-6BAA-4DE3-97ED-960930C05B1D}" srcOrd="3" destOrd="0" parTransId="{14398189-0E9C-46EB-9EEE-408714561E98}" sibTransId="{495A48D7-54AA-4B96-9259-F2E83DE7EBB1}"/>
    <dgm:cxn modelId="{D76D5BE0-752D-40CD-B045-D92527A9CB2F}" type="presOf" srcId="{55833112-0480-4A44-8DB1-C7DABE045F78}" destId="{3E1EDEB1-1F17-4CD1-939A-D89249083186}" srcOrd="0" destOrd="0" presId="urn:microsoft.com/office/officeart/2005/8/layout/pyramid2"/>
    <dgm:cxn modelId="{7337E594-5636-4249-859D-FBC4520683AE}" type="presOf" srcId="{3BAFBF34-DE9A-40BE-867D-AA5F64960681}" destId="{5ACE4047-5D8D-4D57-A8D0-C721522BA3C5}" srcOrd="0" destOrd="0" presId="urn:microsoft.com/office/officeart/2005/8/layout/pyramid2"/>
    <dgm:cxn modelId="{B4FC8DB9-51D4-4326-B470-9D43F6F425DA}" type="presOf" srcId="{FFD3C991-FC83-41BF-8074-B8E8754EA395}" destId="{432319C9-DD7A-4DA9-AC56-986335AE834A}" srcOrd="0" destOrd="0" presId="urn:microsoft.com/office/officeart/2005/8/layout/pyramid2"/>
    <dgm:cxn modelId="{0AD83A0E-1ABC-4A9A-A913-3D1667E1E605}" srcId="{FFD3C991-FC83-41BF-8074-B8E8754EA395}" destId="{55833112-0480-4A44-8DB1-C7DABE045F78}" srcOrd="0" destOrd="0" parTransId="{B5C9A305-692E-4411-8EA1-8015D464F2D3}" sibTransId="{8B45B9EA-E6B4-4EBB-9EE0-B9481FCD5BCB}"/>
    <dgm:cxn modelId="{CDA4C828-8C84-4D94-BD4F-2DCB291AE981}" type="presOf" srcId="{D9A99573-6BAA-4DE3-97ED-960930C05B1D}" destId="{3EBB701D-0798-436F-8E04-6AD645A0A609}" srcOrd="0" destOrd="0" presId="urn:microsoft.com/office/officeart/2005/8/layout/pyramid2"/>
    <dgm:cxn modelId="{86B464F2-9016-4D93-A50F-645A10296586}" srcId="{FFD3C991-FC83-41BF-8074-B8E8754EA395}" destId="{D79FFB34-DEFC-42C2-B750-7B6E89CA5766}" srcOrd="2" destOrd="0" parTransId="{D1BB24E4-5B26-473D-91D8-30B1C782CDAF}" sibTransId="{847333B4-E6D3-4656-806D-873160EF060B}"/>
    <dgm:cxn modelId="{EC9C2A88-A70E-4C9F-A978-4283F0D647D9}" type="presOf" srcId="{D79FFB34-DEFC-42C2-B750-7B6E89CA5766}" destId="{7D5DB0F4-CE93-4EA4-9A0D-EA3D0850FB0E}" srcOrd="0" destOrd="0" presId="urn:microsoft.com/office/officeart/2005/8/layout/pyramid2"/>
    <dgm:cxn modelId="{F3B78733-9103-47B5-9613-4B4E0C4CF896}" srcId="{FFD3C991-FC83-41BF-8074-B8E8754EA395}" destId="{3BAFBF34-DE9A-40BE-867D-AA5F64960681}" srcOrd="1" destOrd="0" parTransId="{01119642-290B-4359-832A-2D9D5F017B3E}" sibTransId="{A4F1A883-DF0A-494A-B8A0-1B326F2BC182}"/>
    <dgm:cxn modelId="{B33E9F2B-DC8B-41B3-9934-887CF008FD46}" type="presParOf" srcId="{432319C9-DD7A-4DA9-AC56-986335AE834A}" destId="{76C1A638-263C-46C1-9C9C-497DCBA0C383}" srcOrd="0" destOrd="0" presId="urn:microsoft.com/office/officeart/2005/8/layout/pyramid2"/>
    <dgm:cxn modelId="{DE0B4EFE-DA43-4EA2-802F-76955FA750C7}" type="presParOf" srcId="{432319C9-DD7A-4DA9-AC56-986335AE834A}" destId="{5F4E769A-8F5B-466A-A055-C4F76766C8A4}" srcOrd="1" destOrd="0" presId="urn:microsoft.com/office/officeart/2005/8/layout/pyramid2"/>
    <dgm:cxn modelId="{24CC05FC-230D-439A-9178-D53997DA665F}" type="presParOf" srcId="{5F4E769A-8F5B-466A-A055-C4F76766C8A4}" destId="{3E1EDEB1-1F17-4CD1-939A-D89249083186}" srcOrd="0" destOrd="0" presId="urn:microsoft.com/office/officeart/2005/8/layout/pyramid2"/>
    <dgm:cxn modelId="{D08D2AB3-9C18-4AFB-8DB6-4C951982A9B7}" type="presParOf" srcId="{5F4E769A-8F5B-466A-A055-C4F76766C8A4}" destId="{E766E764-BB57-43F8-9CD8-4E050C7895D2}" srcOrd="1" destOrd="0" presId="urn:microsoft.com/office/officeart/2005/8/layout/pyramid2"/>
    <dgm:cxn modelId="{8824D43B-36BB-4BC8-B18E-558D679C71BE}" type="presParOf" srcId="{5F4E769A-8F5B-466A-A055-C4F76766C8A4}" destId="{5ACE4047-5D8D-4D57-A8D0-C721522BA3C5}" srcOrd="2" destOrd="0" presId="urn:microsoft.com/office/officeart/2005/8/layout/pyramid2"/>
    <dgm:cxn modelId="{156E1DC0-D80C-4FED-B0C0-FB5FBD4CECC0}" type="presParOf" srcId="{5F4E769A-8F5B-466A-A055-C4F76766C8A4}" destId="{EAFD8EA3-F516-495D-B252-3EC7EA4B81D8}" srcOrd="3" destOrd="0" presId="urn:microsoft.com/office/officeart/2005/8/layout/pyramid2"/>
    <dgm:cxn modelId="{4AA76E11-90BD-410B-A858-773E3EA3DF86}" type="presParOf" srcId="{5F4E769A-8F5B-466A-A055-C4F76766C8A4}" destId="{7D5DB0F4-CE93-4EA4-9A0D-EA3D0850FB0E}" srcOrd="4" destOrd="0" presId="urn:microsoft.com/office/officeart/2005/8/layout/pyramid2"/>
    <dgm:cxn modelId="{0FAED5CE-33CC-4115-9525-2F7B92480A53}" type="presParOf" srcId="{5F4E769A-8F5B-466A-A055-C4F76766C8A4}" destId="{F7355045-37F0-42A8-B1F2-ACD2A0C8F2A3}" srcOrd="5" destOrd="0" presId="urn:microsoft.com/office/officeart/2005/8/layout/pyramid2"/>
    <dgm:cxn modelId="{9240C544-1F64-4251-84F3-F023CF569351}" type="presParOf" srcId="{5F4E769A-8F5B-466A-A055-C4F76766C8A4}" destId="{3EBB701D-0798-436F-8E04-6AD645A0A609}" srcOrd="6" destOrd="0" presId="urn:microsoft.com/office/officeart/2005/8/layout/pyramid2"/>
    <dgm:cxn modelId="{C751F862-C67F-462D-A700-0821BD247BF8}" type="presParOf" srcId="{5F4E769A-8F5B-466A-A055-C4F76766C8A4}" destId="{3B2F5A32-73D6-4B1A-B5A0-FD6F2CF8813D}"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D3C991-FC83-41BF-8074-B8E8754EA395}" type="doc">
      <dgm:prSet loTypeId="urn:microsoft.com/office/officeart/2005/8/layout/pyramid1" loCatId="pyramid" qsTypeId="urn:microsoft.com/office/officeart/2005/8/quickstyle/3d3" qsCatId="3D" csTypeId="urn:microsoft.com/office/officeart/2005/8/colors/colorful4" csCatId="colorful" phldr="1"/>
      <dgm:spPr/>
    </dgm:pt>
    <dgm:pt modelId="{55833112-0480-4A44-8DB1-C7DABE045F7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effectLst/>
              <a:latin typeface="Times New Roman" pitchFamily="18" charset="0"/>
              <a:ea typeface="ＭＳ Ｐゴシック"/>
              <a:cs typeface="Times New Roman" pitchFamily="18" charset="0"/>
            </a:rPr>
            <a:t>Individual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effectLst/>
              <a:latin typeface="Times New Roman" pitchFamily="18" charset="0"/>
              <a:ea typeface="ＭＳ Ｐゴシック"/>
              <a:cs typeface="Times New Roman" pitchFamily="18" charset="0"/>
            </a:rPr>
            <a:t> approach</a:t>
          </a:r>
        </a:p>
      </dgm:t>
    </dgm:pt>
    <dgm:pt modelId="{B5C9A305-692E-4411-8EA1-8015D464F2D3}" type="parTrans" cxnId="{0AD83A0E-1ABC-4A9A-A913-3D1667E1E605}">
      <dgm:prSet/>
      <dgm:spPr/>
      <dgm:t>
        <a:bodyPr/>
        <a:lstStyle/>
        <a:p>
          <a:endParaRPr lang="en-US"/>
        </a:p>
      </dgm:t>
    </dgm:pt>
    <dgm:pt modelId="{8B45B9EA-E6B4-4EBB-9EE0-B9481FCD5BCB}" type="sibTrans" cxnId="{0AD83A0E-1ABC-4A9A-A913-3D1667E1E605}">
      <dgm:prSet/>
      <dgm:spPr/>
      <dgm:t>
        <a:bodyPr/>
        <a:lstStyle/>
        <a:p>
          <a:endParaRPr lang="en-US"/>
        </a:p>
      </dgm:t>
    </dgm:pt>
    <dgm:pt modelId="{3BAFBF34-DE9A-40BE-867D-AA5F64960681}">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effectLst/>
              <a:latin typeface="Times New Roman" pitchFamily="18" charset="0"/>
              <a:ea typeface="ＭＳ Ｐゴシック"/>
              <a:cs typeface="Times New Roman" pitchFamily="18" charset="0"/>
            </a:rPr>
            <a:t>Generic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effectLst/>
              <a:latin typeface="Times New Roman" pitchFamily="18" charset="0"/>
              <a:ea typeface="ＭＳ Ｐゴシック"/>
              <a:cs typeface="Times New Roman" pitchFamily="18" charset="0"/>
            </a:rPr>
            <a:t>approach</a:t>
          </a:r>
        </a:p>
      </dgm:t>
    </dgm:pt>
    <dgm:pt modelId="{01119642-290B-4359-832A-2D9D5F017B3E}" type="parTrans" cxnId="{F3B78733-9103-47B5-9613-4B4E0C4CF896}">
      <dgm:prSet/>
      <dgm:spPr/>
      <dgm:t>
        <a:bodyPr/>
        <a:lstStyle/>
        <a:p>
          <a:endParaRPr lang="en-US"/>
        </a:p>
      </dgm:t>
    </dgm:pt>
    <dgm:pt modelId="{A4F1A883-DF0A-494A-B8A0-1B326F2BC182}" type="sibTrans" cxnId="{F3B78733-9103-47B5-9613-4B4E0C4CF896}">
      <dgm:prSet/>
      <dgm:spPr/>
      <dgm:t>
        <a:bodyPr/>
        <a:lstStyle/>
        <a:p>
          <a:endParaRPr lang="en-US"/>
        </a:p>
      </dgm:t>
    </dgm:pt>
    <dgm:pt modelId="{D79FFB34-DEFC-42C2-B750-7B6E89CA576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ea typeface="ＭＳ Ｐゴシック"/>
              <a:cs typeface="Times New Roman" pitchFamily="18" charset="0"/>
            </a:rPr>
            <a:t>General support</a:t>
          </a:r>
        </a:p>
      </dgm:t>
    </dgm:pt>
    <dgm:pt modelId="{D1BB24E4-5B26-473D-91D8-30B1C782CDAF}" type="parTrans" cxnId="{86B464F2-9016-4D93-A50F-645A10296586}">
      <dgm:prSet/>
      <dgm:spPr/>
      <dgm:t>
        <a:bodyPr/>
        <a:lstStyle/>
        <a:p>
          <a:endParaRPr lang="en-US"/>
        </a:p>
      </dgm:t>
    </dgm:pt>
    <dgm:pt modelId="{847333B4-E6D3-4656-806D-873160EF060B}" type="sibTrans" cxnId="{86B464F2-9016-4D93-A50F-645A10296586}">
      <dgm:prSet/>
      <dgm:spPr/>
      <dgm:t>
        <a:bodyPr/>
        <a:lstStyle/>
        <a:p>
          <a:endParaRPr lang="en-US"/>
        </a:p>
      </dgm:t>
    </dgm:pt>
    <dgm:pt modelId="{D9A99573-6BAA-4DE3-97ED-960930C05B1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ea typeface="ＭＳ Ｐゴシック"/>
              <a:cs typeface="Times New Roman" pitchFamily="18" charset="0"/>
            </a:rPr>
            <a:t>Environmental manipulation</a:t>
          </a:r>
        </a:p>
      </dgm:t>
    </dgm:pt>
    <dgm:pt modelId="{14398189-0E9C-46EB-9EEE-408714561E98}" type="parTrans" cxnId="{161EF889-E13C-4F73-99AE-239D22E67238}">
      <dgm:prSet/>
      <dgm:spPr/>
      <dgm:t>
        <a:bodyPr/>
        <a:lstStyle/>
        <a:p>
          <a:endParaRPr lang="en-US"/>
        </a:p>
      </dgm:t>
    </dgm:pt>
    <dgm:pt modelId="{495A48D7-54AA-4B96-9259-F2E83DE7EBB1}" type="sibTrans" cxnId="{161EF889-E13C-4F73-99AE-239D22E67238}">
      <dgm:prSet/>
      <dgm:spPr/>
      <dgm:t>
        <a:bodyPr/>
        <a:lstStyle/>
        <a:p>
          <a:endParaRPr lang="en-US"/>
        </a:p>
      </dgm:t>
    </dgm:pt>
    <dgm:pt modelId="{D47720F6-BAAE-4C63-8A1A-D1E16E06E87D}" type="pres">
      <dgm:prSet presAssocID="{FFD3C991-FC83-41BF-8074-B8E8754EA395}" presName="Name0" presStyleCnt="0">
        <dgm:presLayoutVars>
          <dgm:dir/>
          <dgm:animLvl val="lvl"/>
          <dgm:resizeHandles val="exact"/>
        </dgm:presLayoutVars>
      </dgm:prSet>
      <dgm:spPr/>
    </dgm:pt>
    <dgm:pt modelId="{C484AC9A-FAAA-4863-8582-65D006A8351F}" type="pres">
      <dgm:prSet presAssocID="{55833112-0480-4A44-8DB1-C7DABE045F78}" presName="Name8" presStyleCnt="0"/>
      <dgm:spPr/>
    </dgm:pt>
    <dgm:pt modelId="{4080414E-EB33-4FAC-B762-7E76BC4F05BD}" type="pres">
      <dgm:prSet presAssocID="{55833112-0480-4A44-8DB1-C7DABE045F78}" presName="level" presStyleLbl="node1" presStyleIdx="0" presStyleCnt="4">
        <dgm:presLayoutVars>
          <dgm:chMax val="1"/>
          <dgm:bulletEnabled val="1"/>
        </dgm:presLayoutVars>
      </dgm:prSet>
      <dgm:spPr/>
      <dgm:t>
        <a:bodyPr/>
        <a:lstStyle/>
        <a:p>
          <a:endParaRPr lang="en-US"/>
        </a:p>
      </dgm:t>
    </dgm:pt>
    <dgm:pt modelId="{296C1586-9573-400F-A469-237FECAB9B91}" type="pres">
      <dgm:prSet presAssocID="{55833112-0480-4A44-8DB1-C7DABE045F78}" presName="levelTx" presStyleLbl="revTx" presStyleIdx="0" presStyleCnt="0">
        <dgm:presLayoutVars>
          <dgm:chMax val="1"/>
          <dgm:bulletEnabled val="1"/>
        </dgm:presLayoutVars>
      </dgm:prSet>
      <dgm:spPr/>
      <dgm:t>
        <a:bodyPr/>
        <a:lstStyle/>
        <a:p>
          <a:endParaRPr lang="en-US"/>
        </a:p>
      </dgm:t>
    </dgm:pt>
    <dgm:pt modelId="{D4EA21F7-1AAC-44A0-9253-F5DDE58C7092}" type="pres">
      <dgm:prSet presAssocID="{3BAFBF34-DE9A-40BE-867D-AA5F64960681}" presName="Name8" presStyleCnt="0"/>
      <dgm:spPr/>
    </dgm:pt>
    <dgm:pt modelId="{0232E236-FA8F-409D-8F00-780B6D13CE7E}" type="pres">
      <dgm:prSet presAssocID="{3BAFBF34-DE9A-40BE-867D-AA5F64960681}" presName="level" presStyleLbl="node1" presStyleIdx="1" presStyleCnt="4" custScaleX="97418" custLinFactNeighborY="1333">
        <dgm:presLayoutVars>
          <dgm:chMax val="1"/>
          <dgm:bulletEnabled val="1"/>
        </dgm:presLayoutVars>
      </dgm:prSet>
      <dgm:spPr/>
      <dgm:t>
        <a:bodyPr/>
        <a:lstStyle/>
        <a:p>
          <a:endParaRPr lang="en-US"/>
        </a:p>
      </dgm:t>
    </dgm:pt>
    <dgm:pt modelId="{FB932042-DAE4-45E6-9324-C1CA41F942AA}" type="pres">
      <dgm:prSet presAssocID="{3BAFBF34-DE9A-40BE-867D-AA5F64960681}" presName="levelTx" presStyleLbl="revTx" presStyleIdx="0" presStyleCnt="0">
        <dgm:presLayoutVars>
          <dgm:chMax val="1"/>
          <dgm:bulletEnabled val="1"/>
        </dgm:presLayoutVars>
      </dgm:prSet>
      <dgm:spPr/>
      <dgm:t>
        <a:bodyPr/>
        <a:lstStyle/>
        <a:p>
          <a:endParaRPr lang="en-US"/>
        </a:p>
      </dgm:t>
    </dgm:pt>
    <dgm:pt modelId="{A72EEB3F-1C16-412A-BB9B-E62CE26F1104}" type="pres">
      <dgm:prSet presAssocID="{D79FFB34-DEFC-42C2-B750-7B6E89CA5766}" presName="Name8" presStyleCnt="0"/>
      <dgm:spPr/>
    </dgm:pt>
    <dgm:pt modelId="{B97D764C-48B0-4826-9C47-E84154EB398D}" type="pres">
      <dgm:prSet presAssocID="{D79FFB34-DEFC-42C2-B750-7B6E89CA5766}" presName="level" presStyleLbl="node1" presStyleIdx="2" presStyleCnt="4" custScaleX="98973" custScaleY="85010" custLinFactNeighborX="575" custLinFactNeighborY="2667">
        <dgm:presLayoutVars>
          <dgm:chMax val="1"/>
          <dgm:bulletEnabled val="1"/>
        </dgm:presLayoutVars>
      </dgm:prSet>
      <dgm:spPr/>
      <dgm:t>
        <a:bodyPr/>
        <a:lstStyle/>
        <a:p>
          <a:endParaRPr lang="en-US"/>
        </a:p>
      </dgm:t>
    </dgm:pt>
    <dgm:pt modelId="{A02534AE-16AB-48FA-A806-C724388177AB}" type="pres">
      <dgm:prSet presAssocID="{D79FFB34-DEFC-42C2-B750-7B6E89CA5766}" presName="levelTx" presStyleLbl="revTx" presStyleIdx="0" presStyleCnt="0">
        <dgm:presLayoutVars>
          <dgm:chMax val="1"/>
          <dgm:bulletEnabled val="1"/>
        </dgm:presLayoutVars>
      </dgm:prSet>
      <dgm:spPr/>
      <dgm:t>
        <a:bodyPr/>
        <a:lstStyle/>
        <a:p>
          <a:endParaRPr lang="en-US"/>
        </a:p>
      </dgm:t>
    </dgm:pt>
    <dgm:pt modelId="{033E9040-DFF8-42F2-8495-78319EF69F67}" type="pres">
      <dgm:prSet presAssocID="{D9A99573-6BAA-4DE3-97ED-960930C05B1D}" presName="Name8" presStyleCnt="0"/>
      <dgm:spPr/>
    </dgm:pt>
    <dgm:pt modelId="{EF5772C3-40DF-4508-B82F-50D82C0602C1}" type="pres">
      <dgm:prSet presAssocID="{D9A99573-6BAA-4DE3-97ED-960930C05B1D}" presName="level" presStyleLbl="node1" presStyleIdx="3" presStyleCnt="4" custScaleX="100000" custScaleY="122302" custLinFactNeighborY="0">
        <dgm:presLayoutVars>
          <dgm:chMax val="1"/>
          <dgm:bulletEnabled val="1"/>
        </dgm:presLayoutVars>
      </dgm:prSet>
      <dgm:spPr/>
      <dgm:t>
        <a:bodyPr/>
        <a:lstStyle/>
        <a:p>
          <a:endParaRPr lang="en-US"/>
        </a:p>
      </dgm:t>
    </dgm:pt>
    <dgm:pt modelId="{DC570EAB-FF4C-4CC5-BCCA-DEDF2D099ECF}" type="pres">
      <dgm:prSet presAssocID="{D9A99573-6BAA-4DE3-97ED-960930C05B1D}" presName="levelTx" presStyleLbl="revTx" presStyleIdx="0" presStyleCnt="0">
        <dgm:presLayoutVars>
          <dgm:chMax val="1"/>
          <dgm:bulletEnabled val="1"/>
        </dgm:presLayoutVars>
      </dgm:prSet>
      <dgm:spPr/>
      <dgm:t>
        <a:bodyPr/>
        <a:lstStyle/>
        <a:p>
          <a:endParaRPr lang="en-US"/>
        </a:p>
      </dgm:t>
    </dgm:pt>
  </dgm:ptLst>
  <dgm:cxnLst>
    <dgm:cxn modelId="{2F261CEE-D064-43A1-981D-563C51A2C807}" type="presOf" srcId="{D79FFB34-DEFC-42C2-B750-7B6E89CA5766}" destId="{B97D764C-48B0-4826-9C47-E84154EB398D}" srcOrd="0" destOrd="0" presId="urn:microsoft.com/office/officeart/2005/8/layout/pyramid1"/>
    <dgm:cxn modelId="{161EF889-E13C-4F73-99AE-239D22E67238}" srcId="{FFD3C991-FC83-41BF-8074-B8E8754EA395}" destId="{D9A99573-6BAA-4DE3-97ED-960930C05B1D}" srcOrd="3" destOrd="0" parTransId="{14398189-0E9C-46EB-9EEE-408714561E98}" sibTransId="{495A48D7-54AA-4B96-9259-F2E83DE7EBB1}"/>
    <dgm:cxn modelId="{D42B2618-0126-4EDB-8AFF-9B9D419F9BA0}" type="presOf" srcId="{3BAFBF34-DE9A-40BE-867D-AA5F64960681}" destId="{0232E236-FA8F-409D-8F00-780B6D13CE7E}" srcOrd="0" destOrd="0" presId="urn:microsoft.com/office/officeart/2005/8/layout/pyramid1"/>
    <dgm:cxn modelId="{A085C425-D3AE-42F8-B816-B85E39323317}" type="presOf" srcId="{D9A99573-6BAA-4DE3-97ED-960930C05B1D}" destId="{EF5772C3-40DF-4508-B82F-50D82C0602C1}" srcOrd="0" destOrd="0" presId="urn:microsoft.com/office/officeart/2005/8/layout/pyramid1"/>
    <dgm:cxn modelId="{05334C36-DA95-41F5-B4C8-54844398313C}" type="presOf" srcId="{55833112-0480-4A44-8DB1-C7DABE045F78}" destId="{4080414E-EB33-4FAC-B762-7E76BC4F05BD}" srcOrd="0" destOrd="0" presId="urn:microsoft.com/office/officeart/2005/8/layout/pyramid1"/>
    <dgm:cxn modelId="{CBCD39D5-C3DF-4AF8-B720-17FC21A2541D}" type="presOf" srcId="{55833112-0480-4A44-8DB1-C7DABE045F78}" destId="{296C1586-9573-400F-A469-237FECAB9B91}" srcOrd="1" destOrd="0" presId="urn:microsoft.com/office/officeart/2005/8/layout/pyramid1"/>
    <dgm:cxn modelId="{A4641856-930C-41D0-A9F9-3511B134E0A9}" type="presOf" srcId="{FFD3C991-FC83-41BF-8074-B8E8754EA395}" destId="{D47720F6-BAAE-4C63-8A1A-D1E16E06E87D}" srcOrd="0" destOrd="0" presId="urn:microsoft.com/office/officeart/2005/8/layout/pyramid1"/>
    <dgm:cxn modelId="{9587DFE0-47D6-4F90-8243-1BB2084BB32E}" type="presOf" srcId="{3BAFBF34-DE9A-40BE-867D-AA5F64960681}" destId="{FB932042-DAE4-45E6-9324-C1CA41F942AA}" srcOrd="1" destOrd="0" presId="urn:microsoft.com/office/officeart/2005/8/layout/pyramid1"/>
    <dgm:cxn modelId="{11C1BBF2-30A5-47EC-AFFB-AD3D384314E7}" type="presOf" srcId="{D79FFB34-DEFC-42C2-B750-7B6E89CA5766}" destId="{A02534AE-16AB-48FA-A806-C724388177AB}" srcOrd="1" destOrd="0" presId="urn:microsoft.com/office/officeart/2005/8/layout/pyramid1"/>
    <dgm:cxn modelId="{F3B78733-9103-47B5-9613-4B4E0C4CF896}" srcId="{FFD3C991-FC83-41BF-8074-B8E8754EA395}" destId="{3BAFBF34-DE9A-40BE-867D-AA5F64960681}" srcOrd="1" destOrd="0" parTransId="{01119642-290B-4359-832A-2D9D5F017B3E}" sibTransId="{A4F1A883-DF0A-494A-B8A0-1B326F2BC182}"/>
    <dgm:cxn modelId="{86B464F2-9016-4D93-A50F-645A10296586}" srcId="{FFD3C991-FC83-41BF-8074-B8E8754EA395}" destId="{D79FFB34-DEFC-42C2-B750-7B6E89CA5766}" srcOrd="2" destOrd="0" parTransId="{D1BB24E4-5B26-473D-91D8-30B1C782CDAF}" sibTransId="{847333B4-E6D3-4656-806D-873160EF060B}"/>
    <dgm:cxn modelId="{AE877BBB-786E-4C19-BDDD-B1AC39411C0A}" type="presOf" srcId="{D9A99573-6BAA-4DE3-97ED-960930C05B1D}" destId="{DC570EAB-FF4C-4CC5-BCCA-DEDF2D099ECF}" srcOrd="1" destOrd="0" presId="urn:microsoft.com/office/officeart/2005/8/layout/pyramid1"/>
    <dgm:cxn modelId="{0AD83A0E-1ABC-4A9A-A913-3D1667E1E605}" srcId="{FFD3C991-FC83-41BF-8074-B8E8754EA395}" destId="{55833112-0480-4A44-8DB1-C7DABE045F78}" srcOrd="0" destOrd="0" parTransId="{B5C9A305-692E-4411-8EA1-8015D464F2D3}" sibTransId="{8B45B9EA-E6B4-4EBB-9EE0-B9481FCD5BCB}"/>
    <dgm:cxn modelId="{C8EC814C-F4DB-4452-B92C-890569C248E1}" type="presParOf" srcId="{D47720F6-BAAE-4C63-8A1A-D1E16E06E87D}" destId="{C484AC9A-FAAA-4863-8582-65D006A8351F}" srcOrd="0" destOrd="0" presId="urn:microsoft.com/office/officeart/2005/8/layout/pyramid1"/>
    <dgm:cxn modelId="{B40D4297-F117-4942-BA4E-309006E2921A}" type="presParOf" srcId="{C484AC9A-FAAA-4863-8582-65D006A8351F}" destId="{4080414E-EB33-4FAC-B762-7E76BC4F05BD}" srcOrd="0" destOrd="0" presId="urn:microsoft.com/office/officeart/2005/8/layout/pyramid1"/>
    <dgm:cxn modelId="{DCD54FE3-AD4B-4E07-BB01-6A0035D92BA9}" type="presParOf" srcId="{C484AC9A-FAAA-4863-8582-65D006A8351F}" destId="{296C1586-9573-400F-A469-237FECAB9B91}" srcOrd="1" destOrd="0" presId="urn:microsoft.com/office/officeart/2005/8/layout/pyramid1"/>
    <dgm:cxn modelId="{B8326F22-77C9-4469-86AB-30BEE7A03CF0}" type="presParOf" srcId="{D47720F6-BAAE-4C63-8A1A-D1E16E06E87D}" destId="{D4EA21F7-1AAC-44A0-9253-F5DDE58C7092}" srcOrd="1" destOrd="0" presId="urn:microsoft.com/office/officeart/2005/8/layout/pyramid1"/>
    <dgm:cxn modelId="{67D4FE44-37A9-45F9-A3F1-82FD19915925}" type="presParOf" srcId="{D4EA21F7-1AAC-44A0-9253-F5DDE58C7092}" destId="{0232E236-FA8F-409D-8F00-780B6D13CE7E}" srcOrd="0" destOrd="0" presId="urn:microsoft.com/office/officeart/2005/8/layout/pyramid1"/>
    <dgm:cxn modelId="{B8238D50-5978-4A30-9396-AA04ED845349}" type="presParOf" srcId="{D4EA21F7-1AAC-44A0-9253-F5DDE58C7092}" destId="{FB932042-DAE4-45E6-9324-C1CA41F942AA}" srcOrd="1" destOrd="0" presId="urn:microsoft.com/office/officeart/2005/8/layout/pyramid1"/>
    <dgm:cxn modelId="{FE10BDF6-075A-4D5C-870B-25A539069DED}" type="presParOf" srcId="{D47720F6-BAAE-4C63-8A1A-D1E16E06E87D}" destId="{A72EEB3F-1C16-412A-BB9B-E62CE26F1104}" srcOrd="2" destOrd="0" presId="urn:microsoft.com/office/officeart/2005/8/layout/pyramid1"/>
    <dgm:cxn modelId="{CD2A4DD4-84BE-4916-B3E1-FBAFA792B7E6}" type="presParOf" srcId="{A72EEB3F-1C16-412A-BB9B-E62CE26F1104}" destId="{B97D764C-48B0-4826-9C47-E84154EB398D}" srcOrd="0" destOrd="0" presId="urn:microsoft.com/office/officeart/2005/8/layout/pyramid1"/>
    <dgm:cxn modelId="{CAA8FC9F-F065-4E33-948B-A39024FAB7B3}" type="presParOf" srcId="{A72EEB3F-1C16-412A-BB9B-E62CE26F1104}" destId="{A02534AE-16AB-48FA-A806-C724388177AB}" srcOrd="1" destOrd="0" presId="urn:microsoft.com/office/officeart/2005/8/layout/pyramid1"/>
    <dgm:cxn modelId="{AD8A62F8-1AD8-4CA0-8223-C46A3CAEDFE6}" type="presParOf" srcId="{D47720F6-BAAE-4C63-8A1A-D1E16E06E87D}" destId="{033E9040-DFF8-42F2-8495-78319EF69F67}" srcOrd="3" destOrd="0" presId="urn:microsoft.com/office/officeart/2005/8/layout/pyramid1"/>
    <dgm:cxn modelId="{99D5DF57-5084-43C0-96C7-48E06A0B9780}" type="presParOf" srcId="{033E9040-DFF8-42F2-8495-78319EF69F67}" destId="{EF5772C3-40DF-4508-B82F-50D82C0602C1}" srcOrd="0" destOrd="0" presId="urn:microsoft.com/office/officeart/2005/8/layout/pyramid1"/>
    <dgm:cxn modelId="{04E157BB-4FD4-4846-90E3-F93568DF06CD}" type="presParOf" srcId="{033E9040-DFF8-42F2-8495-78319EF69F67}" destId="{DC570EAB-FF4C-4CC5-BCCA-DEDF2D099EC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D3C991-FC83-41BF-8074-B8E8754EA395}" type="doc">
      <dgm:prSet loTypeId="urn:microsoft.com/office/officeart/2005/8/layout/pyramid1" loCatId="pyramid" qsTypeId="urn:microsoft.com/office/officeart/2005/8/quickstyle/3d3" qsCatId="3D" csTypeId="urn:microsoft.com/office/officeart/2005/8/colors/colorful4" csCatId="colorful" phldr="1"/>
      <dgm:spPr/>
    </dgm:pt>
    <dgm:pt modelId="{55833112-0480-4A44-8DB1-C7DABE045F7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effectLst/>
              <a:latin typeface="Times New Roman" pitchFamily="18" charset="0"/>
              <a:ea typeface="ＭＳ Ｐゴシック"/>
              <a:cs typeface="Times New Roman" pitchFamily="18" charset="0"/>
            </a:rPr>
            <a:t>Individual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effectLst/>
              <a:latin typeface="Times New Roman" pitchFamily="18" charset="0"/>
              <a:ea typeface="ＭＳ Ｐゴシック"/>
              <a:cs typeface="Times New Roman" pitchFamily="18" charset="0"/>
            </a:rPr>
            <a:t> approach</a:t>
          </a:r>
        </a:p>
      </dgm:t>
    </dgm:pt>
    <dgm:pt modelId="{B5C9A305-692E-4411-8EA1-8015D464F2D3}" type="parTrans" cxnId="{0AD83A0E-1ABC-4A9A-A913-3D1667E1E605}">
      <dgm:prSet/>
      <dgm:spPr/>
      <dgm:t>
        <a:bodyPr/>
        <a:lstStyle/>
        <a:p>
          <a:endParaRPr lang="en-US"/>
        </a:p>
      </dgm:t>
    </dgm:pt>
    <dgm:pt modelId="{8B45B9EA-E6B4-4EBB-9EE0-B9481FCD5BCB}" type="sibTrans" cxnId="{0AD83A0E-1ABC-4A9A-A913-3D1667E1E605}">
      <dgm:prSet/>
      <dgm:spPr/>
      <dgm:t>
        <a:bodyPr/>
        <a:lstStyle/>
        <a:p>
          <a:endParaRPr lang="en-US"/>
        </a:p>
      </dgm:t>
    </dgm:pt>
    <dgm:pt modelId="{3BAFBF34-DE9A-40BE-867D-AA5F64960681}">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effectLst/>
              <a:latin typeface="Times New Roman" pitchFamily="18" charset="0"/>
              <a:ea typeface="ＭＳ Ｐゴシック"/>
              <a:cs typeface="Times New Roman" pitchFamily="18" charset="0"/>
            </a:rPr>
            <a:t>Generic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effectLst/>
              <a:latin typeface="Times New Roman" pitchFamily="18" charset="0"/>
              <a:ea typeface="ＭＳ Ｐゴシック"/>
              <a:cs typeface="Times New Roman" pitchFamily="18" charset="0"/>
            </a:rPr>
            <a:t>approach</a:t>
          </a:r>
        </a:p>
      </dgm:t>
    </dgm:pt>
    <dgm:pt modelId="{01119642-290B-4359-832A-2D9D5F017B3E}" type="parTrans" cxnId="{F3B78733-9103-47B5-9613-4B4E0C4CF896}">
      <dgm:prSet/>
      <dgm:spPr/>
      <dgm:t>
        <a:bodyPr/>
        <a:lstStyle/>
        <a:p>
          <a:endParaRPr lang="en-US"/>
        </a:p>
      </dgm:t>
    </dgm:pt>
    <dgm:pt modelId="{A4F1A883-DF0A-494A-B8A0-1B326F2BC182}" type="sibTrans" cxnId="{F3B78733-9103-47B5-9613-4B4E0C4CF896}">
      <dgm:prSet/>
      <dgm:spPr/>
      <dgm:t>
        <a:bodyPr/>
        <a:lstStyle/>
        <a:p>
          <a:endParaRPr lang="en-US"/>
        </a:p>
      </dgm:t>
    </dgm:pt>
    <dgm:pt modelId="{D79FFB34-DEFC-42C2-B750-7B6E89CA576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ea typeface="ＭＳ Ｐゴシック"/>
              <a:cs typeface="Times New Roman" pitchFamily="18" charset="0"/>
            </a:rPr>
            <a:t>General support</a:t>
          </a:r>
        </a:p>
      </dgm:t>
    </dgm:pt>
    <dgm:pt modelId="{D1BB24E4-5B26-473D-91D8-30B1C782CDAF}" type="parTrans" cxnId="{86B464F2-9016-4D93-A50F-645A10296586}">
      <dgm:prSet/>
      <dgm:spPr/>
      <dgm:t>
        <a:bodyPr/>
        <a:lstStyle/>
        <a:p>
          <a:endParaRPr lang="en-US"/>
        </a:p>
      </dgm:t>
    </dgm:pt>
    <dgm:pt modelId="{847333B4-E6D3-4656-806D-873160EF060B}" type="sibTrans" cxnId="{86B464F2-9016-4D93-A50F-645A10296586}">
      <dgm:prSet/>
      <dgm:spPr/>
      <dgm:t>
        <a:bodyPr/>
        <a:lstStyle/>
        <a:p>
          <a:endParaRPr lang="en-US"/>
        </a:p>
      </dgm:t>
    </dgm:pt>
    <dgm:pt modelId="{D9A99573-6BAA-4DE3-97ED-960930C05B1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Times New Roman" pitchFamily="18" charset="0"/>
              <a:ea typeface="ＭＳ Ｐゴシック"/>
              <a:cs typeface="Times New Roman" pitchFamily="18" charset="0"/>
            </a:rPr>
            <a:t>Environmental manipulation</a:t>
          </a:r>
        </a:p>
      </dgm:t>
    </dgm:pt>
    <dgm:pt modelId="{14398189-0E9C-46EB-9EEE-408714561E98}" type="parTrans" cxnId="{161EF889-E13C-4F73-99AE-239D22E67238}">
      <dgm:prSet/>
      <dgm:spPr/>
      <dgm:t>
        <a:bodyPr/>
        <a:lstStyle/>
        <a:p>
          <a:endParaRPr lang="en-US"/>
        </a:p>
      </dgm:t>
    </dgm:pt>
    <dgm:pt modelId="{495A48D7-54AA-4B96-9259-F2E83DE7EBB1}" type="sibTrans" cxnId="{161EF889-E13C-4F73-99AE-239D22E67238}">
      <dgm:prSet/>
      <dgm:spPr/>
      <dgm:t>
        <a:bodyPr/>
        <a:lstStyle/>
        <a:p>
          <a:endParaRPr lang="en-US"/>
        </a:p>
      </dgm:t>
    </dgm:pt>
    <dgm:pt modelId="{D47720F6-BAAE-4C63-8A1A-D1E16E06E87D}" type="pres">
      <dgm:prSet presAssocID="{FFD3C991-FC83-41BF-8074-B8E8754EA395}" presName="Name0" presStyleCnt="0">
        <dgm:presLayoutVars>
          <dgm:dir/>
          <dgm:animLvl val="lvl"/>
          <dgm:resizeHandles val="exact"/>
        </dgm:presLayoutVars>
      </dgm:prSet>
      <dgm:spPr/>
    </dgm:pt>
    <dgm:pt modelId="{C484AC9A-FAAA-4863-8582-65D006A8351F}" type="pres">
      <dgm:prSet presAssocID="{55833112-0480-4A44-8DB1-C7DABE045F78}" presName="Name8" presStyleCnt="0"/>
      <dgm:spPr/>
    </dgm:pt>
    <dgm:pt modelId="{4080414E-EB33-4FAC-B762-7E76BC4F05BD}" type="pres">
      <dgm:prSet presAssocID="{55833112-0480-4A44-8DB1-C7DABE045F78}" presName="level" presStyleLbl="node1" presStyleIdx="0" presStyleCnt="4">
        <dgm:presLayoutVars>
          <dgm:chMax val="1"/>
          <dgm:bulletEnabled val="1"/>
        </dgm:presLayoutVars>
      </dgm:prSet>
      <dgm:spPr/>
      <dgm:t>
        <a:bodyPr/>
        <a:lstStyle/>
        <a:p>
          <a:endParaRPr lang="en-US"/>
        </a:p>
      </dgm:t>
    </dgm:pt>
    <dgm:pt modelId="{296C1586-9573-400F-A469-237FECAB9B91}" type="pres">
      <dgm:prSet presAssocID="{55833112-0480-4A44-8DB1-C7DABE045F78}" presName="levelTx" presStyleLbl="revTx" presStyleIdx="0" presStyleCnt="0">
        <dgm:presLayoutVars>
          <dgm:chMax val="1"/>
          <dgm:bulletEnabled val="1"/>
        </dgm:presLayoutVars>
      </dgm:prSet>
      <dgm:spPr/>
      <dgm:t>
        <a:bodyPr/>
        <a:lstStyle/>
        <a:p>
          <a:endParaRPr lang="en-US"/>
        </a:p>
      </dgm:t>
    </dgm:pt>
    <dgm:pt modelId="{D4EA21F7-1AAC-44A0-9253-F5DDE58C7092}" type="pres">
      <dgm:prSet presAssocID="{3BAFBF34-DE9A-40BE-867D-AA5F64960681}" presName="Name8" presStyleCnt="0"/>
      <dgm:spPr/>
    </dgm:pt>
    <dgm:pt modelId="{0232E236-FA8F-409D-8F00-780B6D13CE7E}" type="pres">
      <dgm:prSet presAssocID="{3BAFBF34-DE9A-40BE-867D-AA5F64960681}" presName="level" presStyleLbl="node1" presStyleIdx="1" presStyleCnt="4" custScaleX="97418" custLinFactNeighborY="1333">
        <dgm:presLayoutVars>
          <dgm:chMax val="1"/>
          <dgm:bulletEnabled val="1"/>
        </dgm:presLayoutVars>
      </dgm:prSet>
      <dgm:spPr/>
      <dgm:t>
        <a:bodyPr/>
        <a:lstStyle/>
        <a:p>
          <a:endParaRPr lang="en-US"/>
        </a:p>
      </dgm:t>
    </dgm:pt>
    <dgm:pt modelId="{FB932042-DAE4-45E6-9324-C1CA41F942AA}" type="pres">
      <dgm:prSet presAssocID="{3BAFBF34-DE9A-40BE-867D-AA5F64960681}" presName="levelTx" presStyleLbl="revTx" presStyleIdx="0" presStyleCnt="0">
        <dgm:presLayoutVars>
          <dgm:chMax val="1"/>
          <dgm:bulletEnabled val="1"/>
        </dgm:presLayoutVars>
      </dgm:prSet>
      <dgm:spPr/>
      <dgm:t>
        <a:bodyPr/>
        <a:lstStyle/>
        <a:p>
          <a:endParaRPr lang="en-US"/>
        </a:p>
      </dgm:t>
    </dgm:pt>
    <dgm:pt modelId="{A72EEB3F-1C16-412A-BB9B-E62CE26F1104}" type="pres">
      <dgm:prSet presAssocID="{D79FFB34-DEFC-42C2-B750-7B6E89CA5766}" presName="Name8" presStyleCnt="0"/>
      <dgm:spPr/>
    </dgm:pt>
    <dgm:pt modelId="{B97D764C-48B0-4826-9C47-E84154EB398D}" type="pres">
      <dgm:prSet presAssocID="{D79FFB34-DEFC-42C2-B750-7B6E89CA5766}" presName="level" presStyleLbl="node1" presStyleIdx="2" presStyleCnt="4" custScaleX="98973" custScaleY="85010" custLinFactNeighborX="575" custLinFactNeighborY="2667">
        <dgm:presLayoutVars>
          <dgm:chMax val="1"/>
          <dgm:bulletEnabled val="1"/>
        </dgm:presLayoutVars>
      </dgm:prSet>
      <dgm:spPr/>
      <dgm:t>
        <a:bodyPr/>
        <a:lstStyle/>
        <a:p>
          <a:endParaRPr lang="en-US"/>
        </a:p>
      </dgm:t>
    </dgm:pt>
    <dgm:pt modelId="{A02534AE-16AB-48FA-A806-C724388177AB}" type="pres">
      <dgm:prSet presAssocID="{D79FFB34-DEFC-42C2-B750-7B6E89CA5766}" presName="levelTx" presStyleLbl="revTx" presStyleIdx="0" presStyleCnt="0">
        <dgm:presLayoutVars>
          <dgm:chMax val="1"/>
          <dgm:bulletEnabled val="1"/>
        </dgm:presLayoutVars>
      </dgm:prSet>
      <dgm:spPr/>
      <dgm:t>
        <a:bodyPr/>
        <a:lstStyle/>
        <a:p>
          <a:endParaRPr lang="en-US"/>
        </a:p>
      </dgm:t>
    </dgm:pt>
    <dgm:pt modelId="{033E9040-DFF8-42F2-8495-78319EF69F67}" type="pres">
      <dgm:prSet presAssocID="{D9A99573-6BAA-4DE3-97ED-960930C05B1D}" presName="Name8" presStyleCnt="0"/>
      <dgm:spPr/>
    </dgm:pt>
    <dgm:pt modelId="{EF5772C3-40DF-4508-B82F-50D82C0602C1}" type="pres">
      <dgm:prSet presAssocID="{D9A99573-6BAA-4DE3-97ED-960930C05B1D}" presName="level" presStyleLbl="node1" presStyleIdx="3" presStyleCnt="4" custScaleX="100000" custScaleY="122302" custLinFactNeighborY="0">
        <dgm:presLayoutVars>
          <dgm:chMax val="1"/>
          <dgm:bulletEnabled val="1"/>
        </dgm:presLayoutVars>
      </dgm:prSet>
      <dgm:spPr/>
      <dgm:t>
        <a:bodyPr/>
        <a:lstStyle/>
        <a:p>
          <a:endParaRPr lang="en-US"/>
        </a:p>
      </dgm:t>
    </dgm:pt>
    <dgm:pt modelId="{DC570EAB-FF4C-4CC5-BCCA-DEDF2D099ECF}" type="pres">
      <dgm:prSet presAssocID="{D9A99573-6BAA-4DE3-97ED-960930C05B1D}" presName="levelTx" presStyleLbl="revTx" presStyleIdx="0" presStyleCnt="0">
        <dgm:presLayoutVars>
          <dgm:chMax val="1"/>
          <dgm:bulletEnabled val="1"/>
        </dgm:presLayoutVars>
      </dgm:prSet>
      <dgm:spPr/>
      <dgm:t>
        <a:bodyPr/>
        <a:lstStyle/>
        <a:p>
          <a:endParaRPr lang="en-US"/>
        </a:p>
      </dgm:t>
    </dgm:pt>
  </dgm:ptLst>
  <dgm:cxnLst>
    <dgm:cxn modelId="{086748E7-8D0F-4077-9971-149387E1B8AD}" type="presOf" srcId="{55833112-0480-4A44-8DB1-C7DABE045F78}" destId="{4080414E-EB33-4FAC-B762-7E76BC4F05BD}" srcOrd="0" destOrd="0" presId="urn:microsoft.com/office/officeart/2005/8/layout/pyramid1"/>
    <dgm:cxn modelId="{161EF889-E13C-4F73-99AE-239D22E67238}" srcId="{FFD3C991-FC83-41BF-8074-B8E8754EA395}" destId="{D9A99573-6BAA-4DE3-97ED-960930C05B1D}" srcOrd="3" destOrd="0" parTransId="{14398189-0E9C-46EB-9EEE-408714561E98}" sibTransId="{495A48D7-54AA-4B96-9259-F2E83DE7EBB1}"/>
    <dgm:cxn modelId="{1E25737B-2527-4382-B45D-DA847C05C8C4}" type="presOf" srcId="{FFD3C991-FC83-41BF-8074-B8E8754EA395}" destId="{D47720F6-BAAE-4C63-8A1A-D1E16E06E87D}" srcOrd="0" destOrd="0" presId="urn:microsoft.com/office/officeart/2005/8/layout/pyramid1"/>
    <dgm:cxn modelId="{702B1FA1-09C8-40AC-A24A-9CE6EA496740}" type="presOf" srcId="{D9A99573-6BAA-4DE3-97ED-960930C05B1D}" destId="{DC570EAB-FF4C-4CC5-BCCA-DEDF2D099ECF}" srcOrd="1" destOrd="0" presId="urn:microsoft.com/office/officeart/2005/8/layout/pyramid1"/>
    <dgm:cxn modelId="{9CBE1A59-9B03-4022-A0A9-D72118C662A2}" type="presOf" srcId="{55833112-0480-4A44-8DB1-C7DABE045F78}" destId="{296C1586-9573-400F-A469-237FECAB9B91}" srcOrd="1" destOrd="0" presId="urn:microsoft.com/office/officeart/2005/8/layout/pyramid1"/>
    <dgm:cxn modelId="{104FCF52-2EF6-4028-8790-BF08B14FC532}" type="presOf" srcId="{D79FFB34-DEFC-42C2-B750-7B6E89CA5766}" destId="{A02534AE-16AB-48FA-A806-C724388177AB}" srcOrd="1" destOrd="0" presId="urn:microsoft.com/office/officeart/2005/8/layout/pyramid1"/>
    <dgm:cxn modelId="{35C769A7-3F5B-41C3-B6B3-9EA243C9CB0D}" type="presOf" srcId="{D79FFB34-DEFC-42C2-B750-7B6E89CA5766}" destId="{B97D764C-48B0-4826-9C47-E84154EB398D}" srcOrd="0" destOrd="0" presId="urn:microsoft.com/office/officeart/2005/8/layout/pyramid1"/>
    <dgm:cxn modelId="{74EE5937-17DC-4DC9-86F5-A25F46B186AE}" type="presOf" srcId="{3BAFBF34-DE9A-40BE-867D-AA5F64960681}" destId="{0232E236-FA8F-409D-8F00-780B6D13CE7E}" srcOrd="0" destOrd="0" presId="urn:microsoft.com/office/officeart/2005/8/layout/pyramid1"/>
    <dgm:cxn modelId="{F3B78733-9103-47B5-9613-4B4E0C4CF896}" srcId="{FFD3C991-FC83-41BF-8074-B8E8754EA395}" destId="{3BAFBF34-DE9A-40BE-867D-AA5F64960681}" srcOrd="1" destOrd="0" parTransId="{01119642-290B-4359-832A-2D9D5F017B3E}" sibTransId="{A4F1A883-DF0A-494A-B8A0-1B326F2BC182}"/>
    <dgm:cxn modelId="{554F7D57-F8F9-4F22-BB83-DD839FBF0271}" type="presOf" srcId="{D9A99573-6BAA-4DE3-97ED-960930C05B1D}" destId="{EF5772C3-40DF-4508-B82F-50D82C0602C1}" srcOrd="0" destOrd="0" presId="urn:microsoft.com/office/officeart/2005/8/layout/pyramid1"/>
    <dgm:cxn modelId="{86B464F2-9016-4D93-A50F-645A10296586}" srcId="{FFD3C991-FC83-41BF-8074-B8E8754EA395}" destId="{D79FFB34-DEFC-42C2-B750-7B6E89CA5766}" srcOrd="2" destOrd="0" parTransId="{D1BB24E4-5B26-473D-91D8-30B1C782CDAF}" sibTransId="{847333B4-E6D3-4656-806D-873160EF060B}"/>
    <dgm:cxn modelId="{0AD83A0E-1ABC-4A9A-A913-3D1667E1E605}" srcId="{FFD3C991-FC83-41BF-8074-B8E8754EA395}" destId="{55833112-0480-4A44-8DB1-C7DABE045F78}" srcOrd="0" destOrd="0" parTransId="{B5C9A305-692E-4411-8EA1-8015D464F2D3}" sibTransId="{8B45B9EA-E6B4-4EBB-9EE0-B9481FCD5BCB}"/>
    <dgm:cxn modelId="{7F3FD8CD-44BA-4A6E-B585-2E7D927F8AE8}" type="presOf" srcId="{3BAFBF34-DE9A-40BE-867D-AA5F64960681}" destId="{FB932042-DAE4-45E6-9324-C1CA41F942AA}" srcOrd="1" destOrd="0" presId="urn:microsoft.com/office/officeart/2005/8/layout/pyramid1"/>
    <dgm:cxn modelId="{ED550B28-1C08-4807-BFF8-1037076CF7BB}" type="presParOf" srcId="{D47720F6-BAAE-4C63-8A1A-D1E16E06E87D}" destId="{C484AC9A-FAAA-4863-8582-65D006A8351F}" srcOrd="0" destOrd="0" presId="urn:microsoft.com/office/officeart/2005/8/layout/pyramid1"/>
    <dgm:cxn modelId="{37F80DB1-A9BA-4EDF-9B7D-99BBD7C1DCBD}" type="presParOf" srcId="{C484AC9A-FAAA-4863-8582-65D006A8351F}" destId="{4080414E-EB33-4FAC-B762-7E76BC4F05BD}" srcOrd="0" destOrd="0" presId="urn:microsoft.com/office/officeart/2005/8/layout/pyramid1"/>
    <dgm:cxn modelId="{70C685D5-17E3-4FAF-BCEA-2045E4C4D72F}" type="presParOf" srcId="{C484AC9A-FAAA-4863-8582-65D006A8351F}" destId="{296C1586-9573-400F-A469-237FECAB9B91}" srcOrd="1" destOrd="0" presId="urn:microsoft.com/office/officeart/2005/8/layout/pyramid1"/>
    <dgm:cxn modelId="{E680788C-EA63-40C1-B910-5EB68BC61E4B}" type="presParOf" srcId="{D47720F6-BAAE-4C63-8A1A-D1E16E06E87D}" destId="{D4EA21F7-1AAC-44A0-9253-F5DDE58C7092}" srcOrd="1" destOrd="0" presId="urn:microsoft.com/office/officeart/2005/8/layout/pyramid1"/>
    <dgm:cxn modelId="{04DE8D8D-C4F8-4EB9-9A11-7E38DC1A62CB}" type="presParOf" srcId="{D4EA21F7-1AAC-44A0-9253-F5DDE58C7092}" destId="{0232E236-FA8F-409D-8F00-780B6D13CE7E}" srcOrd="0" destOrd="0" presId="urn:microsoft.com/office/officeart/2005/8/layout/pyramid1"/>
    <dgm:cxn modelId="{019E2FA9-DDBB-43F2-BFC3-E96EE5B0EA8E}" type="presParOf" srcId="{D4EA21F7-1AAC-44A0-9253-F5DDE58C7092}" destId="{FB932042-DAE4-45E6-9324-C1CA41F942AA}" srcOrd="1" destOrd="0" presId="urn:microsoft.com/office/officeart/2005/8/layout/pyramid1"/>
    <dgm:cxn modelId="{8F414516-8F6E-4E2C-B47E-DEDF894FEF22}" type="presParOf" srcId="{D47720F6-BAAE-4C63-8A1A-D1E16E06E87D}" destId="{A72EEB3F-1C16-412A-BB9B-E62CE26F1104}" srcOrd="2" destOrd="0" presId="urn:microsoft.com/office/officeart/2005/8/layout/pyramid1"/>
    <dgm:cxn modelId="{7B6009CC-A3E1-4356-A0AD-2A3D20518325}" type="presParOf" srcId="{A72EEB3F-1C16-412A-BB9B-E62CE26F1104}" destId="{B97D764C-48B0-4826-9C47-E84154EB398D}" srcOrd="0" destOrd="0" presId="urn:microsoft.com/office/officeart/2005/8/layout/pyramid1"/>
    <dgm:cxn modelId="{3692719E-CFE2-4633-B97A-D23B51B4CBC3}" type="presParOf" srcId="{A72EEB3F-1C16-412A-BB9B-E62CE26F1104}" destId="{A02534AE-16AB-48FA-A806-C724388177AB}" srcOrd="1" destOrd="0" presId="urn:microsoft.com/office/officeart/2005/8/layout/pyramid1"/>
    <dgm:cxn modelId="{ED2932D0-5EF7-4AB6-8021-B049EB02CBA4}" type="presParOf" srcId="{D47720F6-BAAE-4C63-8A1A-D1E16E06E87D}" destId="{033E9040-DFF8-42F2-8495-78319EF69F67}" srcOrd="3" destOrd="0" presId="urn:microsoft.com/office/officeart/2005/8/layout/pyramid1"/>
    <dgm:cxn modelId="{88B2BAB8-F1BC-4094-9E86-93ADED71CD94}" type="presParOf" srcId="{033E9040-DFF8-42F2-8495-78319EF69F67}" destId="{EF5772C3-40DF-4508-B82F-50D82C0602C1}" srcOrd="0" destOrd="0" presId="urn:microsoft.com/office/officeart/2005/8/layout/pyramid1"/>
    <dgm:cxn modelId="{0BE976EF-2827-4354-91D4-EBCDE23EFF8B}" type="presParOf" srcId="{033E9040-DFF8-42F2-8495-78319EF69F67}" destId="{DC570EAB-FF4C-4CC5-BCCA-DEDF2D099EC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965BE-6839-4E49-AA96-CC8DDCA4EF10}">
      <dsp:nvSpPr>
        <dsp:cNvPr id="0" name=""/>
        <dsp:cNvSpPr/>
      </dsp:nvSpPr>
      <dsp:spPr>
        <a:xfrm>
          <a:off x="0" y="101078"/>
          <a:ext cx="8221569" cy="1645294"/>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latin typeface="Algerian" pitchFamily="82" charset="0"/>
            </a:rPr>
            <a:t>Maturational\Developmental crisis</a:t>
          </a:r>
          <a:endParaRPr lang="en-US" sz="3600" kern="1200" dirty="0">
            <a:latin typeface="Algerian" pitchFamily="82" charset="0"/>
          </a:endParaRPr>
        </a:p>
      </dsp:txBody>
      <dsp:txXfrm>
        <a:off x="80317" y="181395"/>
        <a:ext cx="8060935" cy="1484660"/>
      </dsp:txXfrm>
    </dsp:sp>
    <dsp:sp modelId="{79D799E5-4D6C-4691-9907-F9D26E796FED}">
      <dsp:nvSpPr>
        <dsp:cNvPr id="0" name=""/>
        <dsp:cNvSpPr/>
      </dsp:nvSpPr>
      <dsp:spPr>
        <a:xfrm>
          <a:off x="4015" y="1730052"/>
          <a:ext cx="8221569" cy="1645294"/>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latin typeface="Algerian" pitchFamily="82" charset="0"/>
            </a:rPr>
            <a:t>Situational crisis\Traumatic stress </a:t>
          </a:r>
          <a:endParaRPr lang="en-US" sz="3600" kern="1200" dirty="0">
            <a:latin typeface="Algerian" pitchFamily="82" charset="0"/>
          </a:endParaRPr>
        </a:p>
      </dsp:txBody>
      <dsp:txXfrm>
        <a:off x="84332" y="1810369"/>
        <a:ext cx="8060935" cy="1484660"/>
      </dsp:txXfrm>
    </dsp:sp>
    <dsp:sp modelId="{4BB42B03-80BF-40FF-9CBB-2D574937F024}">
      <dsp:nvSpPr>
        <dsp:cNvPr id="0" name=""/>
        <dsp:cNvSpPr/>
      </dsp:nvSpPr>
      <dsp:spPr>
        <a:xfrm>
          <a:off x="4015" y="3457612"/>
          <a:ext cx="8221569" cy="1645294"/>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smtClean="0">
              <a:latin typeface="Algerian" pitchFamily="82" charset="0"/>
            </a:rPr>
            <a:t>Social \unanticipated environmental crisis</a:t>
          </a:r>
          <a:endParaRPr lang="en-US" sz="3600" kern="1200" dirty="0">
            <a:latin typeface="Algerian" pitchFamily="82" charset="0"/>
          </a:endParaRPr>
        </a:p>
      </dsp:txBody>
      <dsp:txXfrm>
        <a:off x="84332" y="3537929"/>
        <a:ext cx="8060935" cy="1484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1A638-263C-46C1-9C9C-497DCBA0C383}">
      <dsp:nvSpPr>
        <dsp:cNvPr id="0" name=""/>
        <dsp:cNvSpPr/>
      </dsp:nvSpPr>
      <dsp:spPr>
        <a:xfrm>
          <a:off x="638165" y="0"/>
          <a:ext cx="7867669" cy="5715000"/>
        </a:xfrm>
        <a:prstGeom prst="triangle">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E1EDEB1-1F17-4CD1-939A-D89249083186}">
      <dsp:nvSpPr>
        <dsp:cNvPr id="0" name=""/>
        <dsp:cNvSpPr/>
      </dsp:nvSpPr>
      <dsp:spPr>
        <a:xfrm>
          <a:off x="4572000" y="572058"/>
          <a:ext cx="3714750" cy="1015751"/>
        </a:xfrm>
        <a:prstGeom prst="roundRect">
          <a:avLst/>
        </a:prstGeom>
        <a:solidFill>
          <a:srgbClr val="FFCCFF">
            <a:alpha val="90000"/>
          </a:srgbClr>
        </a:solidFill>
        <a:ln w="9525" cap="rnd" cmpd="sng" algn="ctr">
          <a:solidFill>
            <a:schemeClr val="accent4">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kern="1200" cap="none" normalizeH="0" baseline="0" dirty="0" smtClean="0">
              <a:ln/>
              <a:effectLst/>
              <a:latin typeface="Times New Roman" pitchFamily="18" charset="0"/>
              <a:ea typeface="ＭＳ Ｐゴシック"/>
              <a:cs typeface="Times New Roman" pitchFamily="18" charset="0"/>
            </a:rPr>
            <a:t>Individual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kern="1200" cap="none" normalizeH="0" baseline="0" dirty="0" smtClean="0">
              <a:ln/>
              <a:effectLst/>
              <a:latin typeface="Times New Roman" pitchFamily="18" charset="0"/>
              <a:ea typeface="ＭＳ Ｐゴシック"/>
              <a:cs typeface="Times New Roman" pitchFamily="18" charset="0"/>
            </a:rPr>
            <a:t> approach</a:t>
          </a:r>
        </a:p>
      </dsp:txBody>
      <dsp:txXfrm>
        <a:off x="4621585" y="621643"/>
        <a:ext cx="3615580" cy="916581"/>
      </dsp:txXfrm>
    </dsp:sp>
    <dsp:sp modelId="{5ACE4047-5D8D-4D57-A8D0-C721522BA3C5}">
      <dsp:nvSpPr>
        <dsp:cNvPr id="0" name=""/>
        <dsp:cNvSpPr/>
      </dsp:nvSpPr>
      <dsp:spPr>
        <a:xfrm>
          <a:off x="4572000" y="1714779"/>
          <a:ext cx="3714750" cy="1015751"/>
        </a:xfrm>
        <a:prstGeom prst="roundRect">
          <a:avLst/>
        </a:prstGeom>
        <a:solidFill>
          <a:schemeClr val="accent3">
            <a:lumMod val="40000"/>
            <a:lumOff val="60000"/>
            <a:alpha val="90000"/>
          </a:schemeClr>
        </a:solidFill>
        <a:ln w="9525" cap="rnd" cmpd="sng" algn="ctr">
          <a:solidFill>
            <a:schemeClr val="accent4">
              <a:hueOff val="445005"/>
              <a:satOff val="5948"/>
              <a:lumOff val="2876"/>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kern="1200" cap="none" normalizeH="0" baseline="0" dirty="0" smtClean="0">
              <a:ln/>
              <a:effectLst/>
              <a:latin typeface="Times New Roman" pitchFamily="18" charset="0"/>
              <a:ea typeface="ＭＳ Ｐゴシック"/>
              <a:cs typeface="Times New Roman" pitchFamily="18" charset="0"/>
            </a:rPr>
            <a:t>Generic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kern="1200" cap="none" normalizeH="0" baseline="0" dirty="0" smtClean="0">
              <a:ln/>
              <a:effectLst/>
              <a:latin typeface="Times New Roman" pitchFamily="18" charset="0"/>
              <a:ea typeface="ＭＳ Ｐゴシック"/>
              <a:cs typeface="Times New Roman" pitchFamily="18" charset="0"/>
            </a:rPr>
            <a:t>approach</a:t>
          </a:r>
        </a:p>
      </dsp:txBody>
      <dsp:txXfrm>
        <a:off x="4621585" y="1764364"/>
        <a:ext cx="3615580" cy="916581"/>
      </dsp:txXfrm>
    </dsp:sp>
    <dsp:sp modelId="{7D5DB0F4-CE93-4EA4-9A0D-EA3D0850FB0E}">
      <dsp:nvSpPr>
        <dsp:cNvPr id="0" name=""/>
        <dsp:cNvSpPr/>
      </dsp:nvSpPr>
      <dsp:spPr>
        <a:xfrm>
          <a:off x="4572000" y="2857500"/>
          <a:ext cx="3714750" cy="1015751"/>
        </a:xfrm>
        <a:prstGeom prst="roundRect">
          <a:avLst/>
        </a:prstGeom>
        <a:solidFill>
          <a:srgbClr val="CC00CC">
            <a:alpha val="90000"/>
          </a:srgbClr>
        </a:solidFill>
        <a:ln w="9525" cap="rnd" cmpd="sng" algn="ctr">
          <a:solidFill>
            <a:schemeClr val="accent4">
              <a:hueOff val="890010"/>
              <a:satOff val="11896"/>
              <a:lumOff val="5752"/>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kern="1200" cap="none" normalizeH="0" baseline="0" dirty="0" smtClean="0">
              <a:ln/>
              <a:effectLst/>
              <a:latin typeface="Times New Roman" pitchFamily="18" charset="0"/>
              <a:ea typeface="ＭＳ Ｐゴシック"/>
              <a:cs typeface="Times New Roman" pitchFamily="18" charset="0"/>
            </a:rPr>
            <a:t>General support</a:t>
          </a:r>
        </a:p>
      </dsp:txBody>
      <dsp:txXfrm>
        <a:off x="4621585" y="2907085"/>
        <a:ext cx="3615580" cy="916581"/>
      </dsp:txXfrm>
    </dsp:sp>
    <dsp:sp modelId="{3EBB701D-0798-436F-8E04-6AD645A0A609}">
      <dsp:nvSpPr>
        <dsp:cNvPr id="0" name=""/>
        <dsp:cNvSpPr/>
      </dsp:nvSpPr>
      <dsp:spPr>
        <a:xfrm>
          <a:off x="4572000" y="4000220"/>
          <a:ext cx="3714750" cy="1015751"/>
        </a:xfrm>
        <a:prstGeom prst="roundRect">
          <a:avLst/>
        </a:prstGeom>
        <a:solidFill>
          <a:srgbClr val="FF9900">
            <a:alpha val="89804"/>
          </a:srgbClr>
        </a:solidFill>
        <a:ln w="9525" cap="rnd" cmpd="sng" algn="ctr">
          <a:solidFill>
            <a:schemeClr val="accent4">
              <a:hueOff val="1335015"/>
              <a:satOff val="17844"/>
              <a:lumOff val="8628"/>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smtClean="0">
              <a:ln/>
              <a:effectLst/>
              <a:latin typeface="Times New Roman" pitchFamily="18" charset="0"/>
              <a:ea typeface="ＭＳ Ｐゴシック"/>
              <a:cs typeface="Times New Roman" pitchFamily="18" charset="0"/>
            </a:rPr>
            <a:t>Environmental manipulation</a:t>
          </a:r>
        </a:p>
      </dsp:txBody>
      <dsp:txXfrm>
        <a:off x="4621585" y="4049805"/>
        <a:ext cx="3615580" cy="916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0414E-EB33-4FAC-B762-7E76BC4F05BD}">
      <dsp:nvSpPr>
        <dsp:cNvPr id="0" name=""/>
        <dsp:cNvSpPr/>
      </dsp:nvSpPr>
      <dsp:spPr>
        <a:xfrm>
          <a:off x="3334534" y="0"/>
          <a:ext cx="2170130" cy="1403101"/>
        </a:xfrm>
        <a:prstGeom prst="trapezoid">
          <a:avLst>
            <a:gd name="adj" fmla="val 77333"/>
          </a:avLst>
        </a:prstGeom>
        <a:solidFill>
          <a:schemeClr val="accent4">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Times New Roman" pitchFamily="18" charset="0"/>
              <a:ea typeface="ＭＳ Ｐゴシック"/>
              <a:cs typeface="Times New Roman" pitchFamily="18" charset="0"/>
            </a:rPr>
            <a:t>Individual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Times New Roman" pitchFamily="18" charset="0"/>
              <a:ea typeface="ＭＳ Ｐゴシック"/>
              <a:cs typeface="Times New Roman" pitchFamily="18" charset="0"/>
            </a:rPr>
            <a:t> approach</a:t>
          </a:r>
        </a:p>
      </dsp:txBody>
      <dsp:txXfrm>
        <a:off x="3334534" y="0"/>
        <a:ext cx="2170130" cy="1403101"/>
      </dsp:txXfrm>
    </dsp:sp>
    <dsp:sp modelId="{0232E236-FA8F-409D-8F00-780B6D13CE7E}">
      <dsp:nvSpPr>
        <dsp:cNvPr id="0" name=""/>
        <dsp:cNvSpPr/>
      </dsp:nvSpPr>
      <dsp:spPr>
        <a:xfrm>
          <a:off x="2305502" y="1421804"/>
          <a:ext cx="4228194" cy="1403101"/>
        </a:xfrm>
        <a:prstGeom prst="trapezoid">
          <a:avLst>
            <a:gd name="adj" fmla="val 77333"/>
          </a:avLst>
        </a:prstGeom>
        <a:solidFill>
          <a:schemeClr val="accent4">
            <a:hueOff val="445005"/>
            <a:satOff val="5948"/>
            <a:lumOff val="2876"/>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normalizeH="0" baseline="0" dirty="0" smtClean="0">
              <a:ln/>
              <a:effectLst/>
              <a:latin typeface="Times New Roman" pitchFamily="18" charset="0"/>
              <a:ea typeface="ＭＳ Ｐゴシック"/>
              <a:cs typeface="Times New Roman" pitchFamily="18" charset="0"/>
            </a:rPr>
            <a:t>Generic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normalizeH="0" baseline="0" dirty="0" smtClean="0">
              <a:ln/>
              <a:effectLst/>
              <a:latin typeface="Times New Roman" pitchFamily="18" charset="0"/>
              <a:ea typeface="ＭＳ Ｐゴシック"/>
              <a:cs typeface="Times New Roman" pitchFamily="18" charset="0"/>
            </a:rPr>
            <a:t>approach</a:t>
          </a:r>
        </a:p>
      </dsp:txBody>
      <dsp:txXfrm>
        <a:off x="3045436" y="1421804"/>
        <a:ext cx="2748326" cy="1403101"/>
      </dsp:txXfrm>
    </dsp:sp>
    <dsp:sp modelId="{B97D764C-48B0-4826-9C47-E84154EB398D}">
      <dsp:nvSpPr>
        <dsp:cNvPr id="0" name=""/>
        <dsp:cNvSpPr/>
      </dsp:nvSpPr>
      <dsp:spPr>
        <a:xfrm>
          <a:off x="1394380" y="2843623"/>
          <a:ext cx="6121566" cy="1192776"/>
        </a:xfrm>
        <a:prstGeom prst="trapezoid">
          <a:avLst>
            <a:gd name="adj" fmla="val 77333"/>
          </a:avLst>
        </a:prstGeom>
        <a:solidFill>
          <a:schemeClr val="accent4">
            <a:hueOff val="890010"/>
            <a:satOff val="11896"/>
            <a:lumOff val="575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4700" b="0" i="0" u="none" strike="noStrike" kern="1200" cap="none" normalizeH="0" baseline="0" dirty="0" smtClean="0">
              <a:ln/>
              <a:effectLst/>
              <a:latin typeface="Times New Roman" pitchFamily="18" charset="0"/>
              <a:ea typeface="ＭＳ Ｐゴシック"/>
              <a:cs typeface="Times New Roman" pitchFamily="18" charset="0"/>
            </a:rPr>
            <a:t>General support</a:t>
          </a:r>
        </a:p>
      </dsp:txBody>
      <dsp:txXfrm>
        <a:off x="2465655" y="2843623"/>
        <a:ext cx="3979018" cy="1192776"/>
      </dsp:txXfrm>
    </dsp:sp>
    <dsp:sp modelId="{EF5772C3-40DF-4508-B82F-50D82C0602C1}">
      <dsp:nvSpPr>
        <dsp:cNvPr id="0" name=""/>
        <dsp:cNvSpPr/>
      </dsp:nvSpPr>
      <dsp:spPr>
        <a:xfrm>
          <a:off x="0" y="3998979"/>
          <a:ext cx="8839200" cy="1716020"/>
        </a:xfrm>
        <a:prstGeom prst="trapezoid">
          <a:avLst>
            <a:gd name="adj" fmla="val 77333"/>
          </a:avLst>
        </a:prstGeom>
        <a:solidFill>
          <a:schemeClr val="accent4">
            <a:hueOff val="1335015"/>
            <a:satOff val="17844"/>
            <a:lumOff val="8628"/>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4700" b="0" i="0" u="none" strike="noStrike" kern="1200" cap="none" normalizeH="0" baseline="0" dirty="0" smtClean="0">
              <a:ln/>
              <a:effectLst/>
              <a:latin typeface="Times New Roman" pitchFamily="18" charset="0"/>
              <a:ea typeface="ＭＳ Ｐゴシック"/>
              <a:cs typeface="Times New Roman" pitchFamily="18" charset="0"/>
            </a:rPr>
            <a:t>Environmental manipulation</a:t>
          </a:r>
        </a:p>
      </dsp:txBody>
      <dsp:txXfrm>
        <a:off x="1546859" y="3998979"/>
        <a:ext cx="5745480" cy="1716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0414E-EB33-4FAC-B762-7E76BC4F05BD}">
      <dsp:nvSpPr>
        <dsp:cNvPr id="0" name=""/>
        <dsp:cNvSpPr/>
      </dsp:nvSpPr>
      <dsp:spPr>
        <a:xfrm>
          <a:off x="3334534" y="0"/>
          <a:ext cx="2170130" cy="1403101"/>
        </a:xfrm>
        <a:prstGeom prst="trapezoid">
          <a:avLst>
            <a:gd name="adj" fmla="val 77333"/>
          </a:avLst>
        </a:prstGeom>
        <a:solidFill>
          <a:schemeClr val="accent4">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Times New Roman" pitchFamily="18" charset="0"/>
              <a:ea typeface="ＭＳ Ｐゴシック"/>
              <a:cs typeface="Times New Roman" pitchFamily="18" charset="0"/>
            </a:rPr>
            <a:t>Individual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smtClean="0">
              <a:ln/>
              <a:effectLst/>
              <a:latin typeface="Times New Roman" pitchFamily="18" charset="0"/>
              <a:ea typeface="ＭＳ Ｐゴシック"/>
              <a:cs typeface="Times New Roman" pitchFamily="18" charset="0"/>
            </a:rPr>
            <a:t> approach</a:t>
          </a:r>
        </a:p>
      </dsp:txBody>
      <dsp:txXfrm>
        <a:off x="3334534" y="0"/>
        <a:ext cx="2170130" cy="1403101"/>
      </dsp:txXfrm>
    </dsp:sp>
    <dsp:sp modelId="{0232E236-FA8F-409D-8F00-780B6D13CE7E}">
      <dsp:nvSpPr>
        <dsp:cNvPr id="0" name=""/>
        <dsp:cNvSpPr/>
      </dsp:nvSpPr>
      <dsp:spPr>
        <a:xfrm>
          <a:off x="2305502" y="1421804"/>
          <a:ext cx="4228194" cy="1403101"/>
        </a:xfrm>
        <a:prstGeom prst="trapezoid">
          <a:avLst>
            <a:gd name="adj" fmla="val 77333"/>
          </a:avLst>
        </a:prstGeom>
        <a:solidFill>
          <a:schemeClr val="accent4">
            <a:hueOff val="445005"/>
            <a:satOff val="5948"/>
            <a:lumOff val="2876"/>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normalizeH="0" baseline="0" dirty="0" smtClean="0">
              <a:ln/>
              <a:effectLst/>
              <a:latin typeface="Times New Roman" pitchFamily="18" charset="0"/>
              <a:ea typeface="ＭＳ Ｐゴシック"/>
              <a:cs typeface="Times New Roman" pitchFamily="18" charset="0"/>
            </a:rPr>
            <a:t>Generic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normalizeH="0" baseline="0" dirty="0" smtClean="0">
              <a:ln/>
              <a:effectLst/>
              <a:latin typeface="Times New Roman" pitchFamily="18" charset="0"/>
              <a:ea typeface="ＭＳ Ｐゴシック"/>
              <a:cs typeface="Times New Roman" pitchFamily="18" charset="0"/>
            </a:rPr>
            <a:t>approach</a:t>
          </a:r>
        </a:p>
      </dsp:txBody>
      <dsp:txXfrm>
        <a:off x="3045436" y="1421804"/>
        <a:ext cx="2748326" cy="1403101"/>
      </dsp:txXfrm>
    </dsp:sp>
    <dsp:sp modelId="{B97D764C-48B0-4826-9C47-E84154EB398D}">
      <dsp:nvSpPr>
        <dsp:cNvPr id="0" name=""/>
        <dsp:cNvSpPr/>
      </dsp:nvSpPr>
      <dsp:spPr>
        <a:xfrm>
          <a:off x="1394380" y="2843623"/>
          <a:ext cx="6121566" cy="1192776"/>
        </a:xfrm>
        <a:prstGeom prst="trapezoid">
          <a:avLst>
            <a:gd name="adj" fmla="val 77333"/>
          </a:avLst>
        </a:prstGeom>
        <a:solidFill>
          <a:schemeClr val="accent4">
            <a:hueOff val="890010"/>
            <a:satOff val="11896"/>
            <a:lumOff val="5752"/>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4700" b="0" i="0" u="none" strike="noStrike" kern="1200" cap="none" normalizeH="0" baseline="0" dirty="0" smtClean="0">
              <a:ln/>
              <a:effectLst/>
              <a:latin typeface="Times New Roman" pitchFamily="18" charset="0"/>
              <a:ea typeface="ＭＳ Ｐゴシック"/>
              <a:cs typeface="Times New Roman" pitchFamily="18" charset="0"/>
            </a:rPr>
            <a:t>General support</a:t>
          </a:r>
        </a:p>
      </dsp:txBody>
      <dsp:txXfrm>
        <a:off x="2465655" y="2843623"/>
        <a:ext cx="3979018" cy="1192776"/>
      </dsp:txXfrm>
    </dsp:sp>
    <dsp:sp modelId="{EF5772C3-40DF-4508-B82F-50D82C0602C1}">
      <dsp:nvSpPr>
        <dsp:cNvPr id="0" name=""/>
        <dsp:cNvSpPr/>
      </dsp:nvSpPr>
      <dsp:spPr>
        <a:xfrm>
          <a:off x="0" y="3998979"/>
          <a:ext cx="8839200" cy="1716020"/>
        </a:xfrm>
        <a:prstGeom prst="trapezoid">
          <a:avLst>
            <a:gd name="adj" fmla="val 77333"/>
          </a:avLst>
        </a:prstGeom>
        <a:solidFill>
          <a:schemeClr val="accent4">
            <a:hueOff val="1335015"/>
            <a:satOff val="17844"/>
            <a:lumOff val="8628"/>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4700" b="0" i="0" u="none" strike="noStrike" kern="1200" cap="none" normalizeH="0" baseline="0" dirty="0" smtClean="0">
              <a:ln/>
              <a:effectLst/>
              <a:latin typeface="Times New Roman" pitchFamily="18" charset="0"/>
              <a:ea typeface="ＭＳ Ｐゴシック"/>
              <a:cs typeface="Times New Roman" pitchFamily="18" charset="0"/>
            </a:rPr>
            <a:t>Environmental manipulation</a:t>
          </a:r>
        </a:p>
      </dsp:txBody>
      <dsp:txXfrm>
        <a:off x="1546859" y="3998979"/>
        <a:ext cx="5745480" cy="17160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ＭＳ Ｐゴシック" pitchFamily="-32"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ＭＳ Ｐゴシック" pitchFamily="-32" charset="-128"/>
                <a:cs typeface="+mn-cs"/>
              </a:defRPr>
            </a:lvl1pPr>
          </a:lstStyle>
          <a:p>
            <a:pPr>
              <a:defRPr/>
            </a:pPr>
            <a:fld id="{4A94F4EA-ED73-42FC-9082-82D3C0DC0732}" type="datetimeFigureOut">
              <a:rPr lang="en-US"/>
              <a:pPr>
                <a:defRPr/>
              </a:pPr>
              <a:t>12/11/2023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ＭＳ Ｐゴシック" pitchFamily="-32"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ea typeface="ＭＳ Ｐゴシック" pitchFamily="-32" charset="-128"/>
                <a:cs typeface="+mn-cs"/>
              </a:defRPr>
            </a:lvl1pPr>
          </a:lstStyle>
          <a:p>
            <a:pPr>
              <a:defRPr/>
            </a:pPr>
            <a:fld id="{0CDC75D3-C8D1-4FD1-938E-8BD645E31F34}" type="slidenum">
              <a:rPr lang="en-US"/>
              <a:pPr>
                <a:defRPr/>
              </a:pPr>
              <a:t>‹#›</a:t>
            </a:fld>
            <a:endParaRPr lang="en-US" dirty="0"/>
          </a:p>
        </p:txBody>
      </p:sp>
    </p:spTree>
    <p:extLst>
      <p:ext uri="{BB962C8B-B14F-4D97-AF65-F5344CB8AC3E}">
        <p14:creationId xmlns:p14="http://schemas.microsoft.com/office/powerpoint/2010/main" val="2884318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32" charset="-128"/>
                <a:cs typeface="+mn-cs"/>
              </a:defRPr>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32" charset="-128"/>
                <a:cs typeface="+mn-cs"/>
              </a:defRPr>
            </a:lvl1pPr>
          </a:lstStyle>
          <a:p>
            <a:pPr>
              <a:defRPr/>
            </a:pPr>
            <a:endParaRPr lang="en-US"/>
          </a:p>
        </p:txBody>
      </p:sp>
      <p:sp>
        <p:nvSpPr>
          <p:cNvPr id="111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32" charset="-128"/>
                <a:cs typeface="+mn-cs"/>
              </a:defRPr>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32" charset="-128"/>
                <a:cs typeface="+mn-cs"/>
              </a:defRPr>
            </a:lvl1pPr>
          </a:lstStyle>
          <a:p>
            <a:pPr>
              <a:defRPr/>
            </a:pPr>
            <a:fld id="{1B985A42-E7AB-42C0-A817-63D3E3981406}" type="slidenum">
              <a:rPr lang="en-US"/>
              <a:pPr>
                <a:defRPr/>
              </a:pPr>
              <a:t>‹#›</a:t>
            </a:fld>
            <a:endParaRPr lang="en-US" dirty="0"/>
          </a:p>
        </p:txBody>
      </p:sp>
    </p:spTree>
    <p:extLst>
      <p:ext uri="{BB962C8B-B14F-4D97-AF65-F5344CB8AC3E}">
        <p14:creationId xmlns:p14="http://schemas.microsoft.com/office/powerpoint/2010/main" val="115051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2"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2"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2"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2"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lac</a:t>
            </a:r>
          </a:p>
        </p:txBody>
      </p:sp>
      <p:sp>
        <p:nvSpPr>
          <p:cNvPr id="4" name="Slide Number Placeholder 3"/>
          <p:cNvSpPr>
            <a:spLocks noGrp="1"/>
          </p:cNvSpPr>
          <p:nvPr>
            <p:ph type="sldNum" sz="quarter" idx="5"/>
          </p:nvPr>
        </p:nvSpPr>
        <p:spPr/>
        <p:txBody>
          <a:bodyPr/>
          <a:lstStyle/>
          <a:p>
            <a:pPr>
              <a:defRPr/>
            </a:pPr>
            <a:fld id="{054271C7-BBCE-40E5-BFCA-867424BD879E}" type="slidenum">
              <a:rPr lang="en-US" smtClean="0"/>
              <a:pPr>
                <a:defRPr/>
              </a:pPr>
              <a:t>5</a:t>
            </a:fld>
            <a:endParaRPr lang="en-US" dirty="0"/>
          </a:p>
        </p:txBody>
      </p:sp>
    </p:spTree>
    <p:extLst>
      <p:ext uri="{BB962C8B-B14F-4D97-AF65-F5344CB8AC3E}">
        <p14:creationId xmlns:p14="http://schemas.microsoft.com/office/powerpoint/2010/main" val="3969751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3B8FC3-BA13-4A52-A656-1680B51F8BA2}" type="slidenum">
              <a:rPr lang="en-US"/>
              <a:pPr>
                <a:defRPr/>
              </a:pPr>
              <a:t>67</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The persons usual way of coping becomes ineffective in dealing with threat, causing anxiety.</a:t>
            </a:r>
          </a:p>
        </p:txBody>
      </p:sp>
    </p:spTree>
    <p:extLst>
      <p:ext uri="{BB962C8B-B14F-4D97-AF65-F5344CB8AC3E}">
        <p14:creationId xmlns:p14="http://schemas.microsoft.com/office/powerpoint/2010/main" val="303956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52FAD6-DE74-41ED-90A5-E60B3810A52C}" type="slidenum">
              <a:rPr lang="en-US"/>
              <a:pPr>
                <a:defRPr/>
              </a:pPr>
              <a:t>69</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In describing the phases of crisis ,it is important to consider the balancing factors.</a:t>
            </a:r>
          </a:p>
        </p:txBody>
      </p:sp>
    </p:spTree>
    <p:extLst>
      <p:ext uri="{BB962C8B-B14F-4D97-AF65-F5344CB8AC3E}">
        <p14:creationId xmlns:p14="http://schemas.microsoft.com/office/powerpoint/2010/main" val="204383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1A19F4-811F-4372-9F97-FCE10F7609E5}" type="slidenum">
              <a:rPr lang="en-US"/>
              <a:pPr>
                <a:defRPr/>
              </a:pPr>
              <a:t>75</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Crisis is an inevitable aspects of human existence.</a:t>
            </a:r>
          </a:p>
        </p:txBody>
      </p:sp>
    </p:spTree>
    <p:extLst>
      <p:ext uri="{BB962C8B-B14F-4D97-AF65-F5344CB8AC3E}">
        <p14:creationId xmlns:p14="http://schemas.microsoft.com/office/powerpoint/2010/main" val="1823084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851BE9-80E4-4700-810D-97E8F4DEC8C3}" type="slidenum">
              <a:rPr lang="en-US"/>
              <a:pPr>
                <a:defRPr/>
              </a:pPr>
              <a:t>76</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The persons usual way of coping becomes ineffective in dealing with threat, causing anxiety.</a:t>
            </a:r>
          </a:p>
        </p:txBody>
      </p:sp>
    </p:spTree>
    <p:extLst>
      <p:ext uri="{BB962C8B-B14F-4D97-AF65-F5344CB8AC3E}">
        <p14:creationId xmlns:p14="http://schemas.microsoft.com/office/powerpoint/2010/main" val="2588630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63CBDE-EBA4-4D61-95D7-63371280555C}" type="slidenum">
              <a:rPr lang="en-US"/>
              <a:pPr>
                <a:defRPr/>
              </a:pPr>
              <a:t>78</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In describing the phases of crisis ,it is important to consider the balancing factors.</a:t>
            </a:r>
          </a:p>
        </p:txBody>
      </p:sp>
    </p:spTree>
    <p:extLst>
      <p:ext uri="{BB962C8B-B14F-4D97-AF65-F5344CB8AC3E}">
        <p14:creationId xmlns:p14="http://schemas.microsoft.com/office/powerpoint/2010/main" val="4276293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E21221-8F26-4756-8618-FBD7EE36020A}" type="slidenum">
              <a:rPr lang="en-US"/>
              <a:pPr>
                <a:defRPr/>
              </a:pPr>
              <a:t>79</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It is a supportive therapy with the restoration of the individual to pre crisis level of functioning or possible higher level of functioning.</a:t>
            </a:r>
          </a:p>
        </p:txBody>
      </p:sp>
    </p:spTree>
    <p:extLst>
      <p:ext uri="{BB962C8B-B14F-4D97-AF65-F5344CB8AC3E}">
        <p14:creationId xmlns:p14="http://schemas.microsoft.com/office/powerpoint/2010/main" val="4224387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274756-31B3-4F42-8C23-2EF423A7142B}" type="slidenum">
              <a:rPr lang="en-US"/>
              <a:pPr>
                <a:defRPr/>
              </a:pPr>
              <a:t>83</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Modalities are based on the philosophy that the health care team must be aggressive and go out to the patients rather than wait for the patients to come to them. varieties of community settings ranging from patients home s to street corners.</a:t>
            </a:r>
          </a:p>
        </p:txBody>
      </p:sp>
    </p:spTree>
    <p:extLst>
      <p:ext uri="{BB962C8B-B14F-4D97-AF65-F5344CB8AC3E}">
        <p14:creationId xmlns:p14="http://schemas.microsoft.com/office/powerpoint/2010/main" val="2420253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4D9ECE-1371-4E19-8207-EC08C434330C}" type="slidenum">
              <a:rPr lang="en-US"/>
              <a:pPr>
                <a:defRPr/>
              </a:pPr>
              <a:t>90</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Crisis is an inevitable aspects of human existence.</a:t>
            </a:r>
          </a:p>
        </p:txBody>
      </p:sp>
    </p:spTree>
    <p:extLst>
      <p:ext uri="{BB962C8B-B14F-4D97-AF65-F5344CB8AC3E}">
        <p14:creationId xmlns:p14="http://schemas.microsoft.com/office/powerpoint/2010/main" val="84992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BCCA9F-23C5-4D59-9BA4-B9317108C16F}" type="slidenum">
              <a:rPr lang="en-US"/>
              <a:pPr>
                <a:defRPr/>
              </a:pPr>
              <a:t>91</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The persons usual way of coping becomes ineffective in dealing with threat, causing anxiety.</a:t>
            </a:r>
          </a:p>
        </p:txBody>
      </p:sp>
    </p:spTree>
    <p:extLst>
      <p:ext uri="{BB962C8B-B14F-4D97-AF65-F5344CB8AC3E}">
        <p14:creationId xmlns:p14="http://schemas.microsoft.com/office/powerpoint/2010/main" val="400061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0AB7CA-1A88-410E-8A08-91F645195ADD}" type="slidenum">
              <a:rPr lang="en-US"/>
              <a:pPr>
                <a:defRPr/>
              </a:pPr>
              <a:t>93</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In describing the phases of crisis ,it is important to consider the balancing factors.</a:t>
            </a:r>
          </a:p>
        </p:txBody>
      </p:sp>
    </p:spTree>
    <p:extLst>
      <p:ext uri="{BB962C8B-B14F-4D97-AF65-F5344CB8AC3E}">
        <p14:creationId xmlns:p14="http://schemas.microsoft.com/office/powerpoint/2010/main" val="349794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588184-99D7-444B-B02F-59C1650390E4}" type="slidenum">
              <a:rPr lang="en-US"/>
              <a:pPr>
                <a:defRPr/>
              </a:pPr>
              <a:t>11</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Crisis is an inevitable aspects of human existence.</a:t>
            </a:r>
          </a:p>
        </p:txBody>
      </p:sp>
    </p:spTree>
    <p:extLst>
      <p:ext uri="{BB962C8B-B14F-4D97-AF65-F5344CB8AC3E}">
        <p14:creationId xmlns:p14="http://schemas.microsoft.com/office/powerpoint/2010/main" val="3039581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E83793-1E4E-449F-9F12-87CD5BCDA2D0}" type="slidenum">
              <a:rPr lang="en-US"/>
              <a:pPr>
                <a:defRPr/>
              </a:pPr>
              <a:t>94</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It is a supportive therapy with the restoration of the individual to pre crisis level of functioning or possible higher level of functioning.</a:t>
            </a:r>
          </a:p>
        </p:txBody>
      </p:sp>
    </p:spTree>
    <p:extLst>
      <p:ext uri="{BB962C8B-B14F-4D97-AF65-F5344CB8AC3E}">
        <p14:creationId xmlns:p14="http://schemas.microsoft.com/office/powerpoint/2010/main" val="1395046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26BA12-B13F-4743-B98F-CE7186FFC6A5}" type="slidenum">
              <a:rPr lang="en-US"/>
              <a:pPr>
                <a:defRPr/>
              </a:pPr>
              <a:t>98</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Modalities are based on the philosophy that the health care team must be aggressive and go out to the patients rather than wait for the patients to come to them. varieties of community settings ranging from patients home s to street corners.</a:t>
            </a:r>
          </a:p>
        </p:txBody>
      </p:sp>
    </p:spTree>
    <p:extLst>
      <p:ext uri="{BB962C8B-B14F-4D97-AF65-F5344CB8AC3E}">
        <p14:creationId xmlns:p14="http://schemas.microsoft.com/office/powerpoint/2010/main" val="29573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8B307D-391F-4703-818E-4714FDD144C5}" type="slidenum">
              <a:rPr lang="en-US"/>
              <a:pPr>
                <a:defRPr/>
              </a:pPr>
              <a:t>12</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The persons usual way of coping becomes ineffective in dealing with threat, causing anxiety.</a:t>
            </a:r>
          </a:p>
        </p:txBody>
      </p:sp>
    </p:spTree>
    <p:extLst>
      <p:ext uri="{BB962C8B-B14F-4D97-AF65-F5344CB8AC3E}">
        <p14:creationId xmlns:p14="http://schemas.microsoft.com/office/powerpoint/2010/main" val="794647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564BDA-6EED-4922-B71A-A8E86A62695F}" type="slidenum">
              <a:rPr lang="en-US"/>
              <a:pPr>
                <a:defRPr/>
              </a:pPr>
              <a:t>14</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In describing the phases of crisis ,it is important to consider the balancing factors.</a:t>
            </a:r>
          </a:p>
        </p:txBody>
      </p:sp>
    </p:spTree>
    <p:extLst>
      <p:ext uri="{BB962C8B-B14F-4D97-AF65-F5344CB8AC3E}">
        <p14:creationId xmlns:p14="http://schemas.microsoft.com/office/powerpoint/2010/main" val="221443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77B708-A945-4B9C-B8C5-395FAB4A64C3}" type="slidenum">
              <a:rPr lang="en-US"/>
              <a:pPr>
                <a:defRPr/>
              </a:pPr>
              <a:t>18</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It is a supportive therapy with the restoration of the individual to pre crisis level of functioning or possible higher level of functioning.</a:t>
            </a:r>
          </a:p>
        </p:txBody>
      </p:sp>
    </p:spTree>
    <p:extLst>
      <p:ext uri="{BB962C8B-B14F-4D97-AF65-F5344CB8AC3E}">
        <p14:creationId xmlns:p14="http://schemas.microsoft.com/office/powerpoint/2010/main" val="536143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F8DF91-45C9-4D62-A0B6-C7379B10CB57}" type="slidenum">
              <a:rPr lang="en-US"/>
              <a:pPr>
                <a:defRPr/>
              </a:pPr>
              <a:t>22</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Modalities are based on the philosophy that the health care team must be aggressive and go out to the patients rather than wait for the patients to come to them. varieties of community settings ranging from patients home s to street corners.</a:t>
            </a:r>
          </a:p>
        </p:txBody>
      </p:sp>
    </p:spTree>
    <p:extLst>
      <p:ext uri="{BB962C8B-B14F-4D97-AF65-F5344CB8AC3E}">
        <p14:creationId xmlns:p14="http://schemas.microsoft.com/office/powerpoint/2010/main" val="336111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8"/>
          <p:cNvSpPr txBox="1">
            <a:spLocks noGrp="1"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723900" algn="l"/>
                <a:tab pos="1447800" algn="l"/>
                <a:tab pos="2171700" algn="l"/>
                <a:tab pos="2895600" algn="l"/>
              </a:tabLst>
            </a:pPr>
            <a:fld id="{DA117DF3-67DF-4621-BD5C-6B8218F4E5D1}" type="slidenum">
              <a:rPr lang="en-US" sz="1200">
                <a:solidFill>
                  <a:srgbClr val="000000"/>
                </a:solidFill>
                <a:latin typeface="Times New Roman" pitchFamily="18" charset="0"/>
              </a:rPr>
              <a:pPr algn="r">
                <a:buClr>
                  <a:srgbClr val="000000"/>
                </a:buClr>
                <a:buSzPct val="100000"/>
                <a:buFont typeface="Times New Roman" pitchFamily="18" charset="0"/>
                <a:buNone/>
                <a:tabLst>
                  <a:tab pos="723900" algn="l"/>
                  <a:tab pos="1447800" algn="l"/>
                  <a:tab pos="2171700" algn="l"/>
                  <a:tab pos="2895600" algn="l"/>
                </a:tabLst>
              </a:pPr>
              <a:t>32</a:t>
            </a:fld>
            <a:endParaRPr lang="en-US" sz="1200">
              <a:solidFill>
                <a:srgbClr val="000000"/>
              </a:solidFill>
              <a:latin typeface="Times New Roman" pitchFamily="18" charset="0"/>
            </a:endParaRPr>
          </a:p>
        </p:txBody>
      </p:sp>
      <p:sp>
        <p:nvSpPr>
          <p:cNvPr id="1187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itchFamily="18" charset="0"/>
              <a:buNone/>
            </a:pPr>
            <a:endParaRPr lang="en-US">
              <a:solidFill>
                <a:schemeClr val="bg1"/>
              </a:solidFill>
            </a:endParaRPr>
          </a:p>
        </p:txBody>
      </p:sp>
      <p:sp>
        <p:nvSpPr>
          <p:cNvPr id="118788" name="Rectangle 2"/>
          <p:cNvSpPr>
            <a:spLocks noGrp="1" noChangeArrowheads="1"/>
          </p:cNvSpPr>
          <p:nvPr>
            <p:ph type="body"/>
          </p:nvPr>
        </p:nvSpPr>
        <p:spPr>
          <a:xfrm>
            <a:off x="685800" y="4343400"/>
            <a:ext cx="5484813" cy="4208463"/>
          </a:xfrm>
          <a:noFill/>
          <a:ln/>
        </p:spPr>
        <p:txBody>
          <a:bodyPr wrap="none" anchor="ct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64665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8"/>
          <p:cNvSpPr txBox="1">
            <a:spLocks noGrp="1"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723900" algn="l"/>
                <a:tab pos="1447800" algn="l"/>
                <a:tab pos="2171700" algn="l"/>
                <a:tab pos="2895600" algn="l"/>
              </a:tabLst>
            </a:pPr>
            <a:fld id="{AD048CBC-06E9-4897-A565-4E72E8F3A624}" type="slidenum">
              <a:rPr lang="en-US" sz="1200">
                <a:solidFill>
                  <a:srgbClr val="000000"/>
                </a:solidFill>
                <a:latin typeface="Times New Roman" pitchFamily="18" charset="0"/>
              </a:rPr>
              <a:pPr algn="r">
                <a:buClr>
                  <a:srgbClr val="000000"/>
                </a:buClr>
                <a:buSzPct val="100000"/>
                <a:buFont typeface="Times New Roman" pitchFamily="18" charset="0"/>
                <a:buNone/>
                <a:tabLst>
                  <a:tab pos="723900" algn="l"/>
                  <a:tab pos="1447800" algn="l"/>
                  <a:tab pos="2171700" algn="l"/>
                  <a:tab pos="2895600" algn="l"/>
                </a:tabLst>
              </a:pPr>
              <a:t>33</a:t>
            </a:fld>
            <a:endParaRPr lang="en-US" sz="1200">
              <a:solidFill>
                <a:srgbClr val="000000"/>
              </a:solidFill>
              <a:latin typeface="Times New Roman" pitchFamily="18" charset="0"/>
            </a:endParaRPr>
          </a:p>
        </p:txBody>
      </p:sp>
      <p:sp>
        <p:nvSpPr>
          <p:cNvPr id="11981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en-US">
              <a:solidFill>
                <a:schemeClr val="bg1"/>
              </a:solidFill>
            </a:endParaRPr>
          </a:p>
        </p:txBody>
      </p:sp>
      <p:sp>
        <p:nvSpPr>
          <p:cNvPr id="119812" name="Rectangle 2"/>
          <p:cNvSpPr>
            <a:spLocks noGrp="1" noChangeArrowheads="1"/>
          </p:cNvSpPr>
          <p:nvPr>
            <p:ph type="body"/>
          </p:nvPr>
        </p:nvSpPr>
        <p:spPr>
          <a:xfrm>
            <a:off x="685800" y="4343400"/>
            <a:ext cx="5484813" cy="4208463"/>
          </a:xfrm>
          <a:noFill/>
          <a:ln/>
        </p:spPr>
        <p:txBody>
          <a:bodyPr wrap="none" anchor="ct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53280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B02B27-13C1-4B27-B24F-D4D2DD65A37E}" type="slidenum">
              <a:rPr lang="en-US"/>
              <a:pPr>
                <a:defRPr/>
              </a:pPr>
              <a:t>66</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Crisis is an inevitable aspects of human existence.</a:t>
            </a:r>
          </a:p>
        </p:txBody>
      </p:sp>
    </p:spTree>
    <p:extLst>
      <p:ext uri="{BB962C8B-B14F-4D97-AF65-F5344CB8AC3E}">
        <p14:creationId xmlns:p14="http://schemas.microsoft.com/office/powerpoint/2010/main" val="2854233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9621E152-CCC6-4E4D-8B30-E5E7602A2143}" type="slidenum">
              <a:rPr lang="en-US" smtClean="0"/>
              <a:pPr>
                <a:defRPr/>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42788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8DA1A3-95EF-43DA-BC6F-E4CC5938C9DC}" type="slidenum">
              <a:rPr lang="en-US" smtClean="0"/>
              <a:pPr>
                <a:defRPr/>
              </a:pPr>
              <a:t>‹#›</a:t>
            </a:fld>
            <a:endParaRPr lang="en-US" dirty="0"/>
          </a:p>
        </p:txBody>
      </p:sp>
    </p:spTree>
    <p:extLst>
      <p:ext uri="{BB962C8B-B14F-4D97-AF65-F5344CB8AC3E}">
        <p14:creationId xmlns:p14="http://schemas.microsoft.com/office/powerpoint/2010/main" val="39535361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8DA1A3-95EF-43DA-BC6F-E4CC5938C9DC}" type="slidenum">
              <a:rPr lang="en-US" smtClean="0"/>
              <a:pPr>
                <a:defRPr/>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0421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8DA1A3-95EF-43DA-BC6F-E4CC5938C9DC}" type="slidenum">
              <a:rPr lang="en-US" smtClean="0"/>
              <a:pPr>
                <a:defRPr/>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08865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8DA1A3-95EF-43DA-BC6F-E4CC5938C9DC}" type="slidenum">
              <a:rPr lang="en-US" smtClean="0"/>
              <a:pPr>
                <a:defRPr/>
              </a:pPr>
              <a:t>‹#›</a:t>
            </a:fld>
            <a:endParaRPr lang="en-US" dirty="0"/>
          </a:p>
        </p:txBody>
      </p:sp>
    </p:spTree>
    <p:extLst>
      <p:ext uri="{BB962C8B-B14F-4D97-AF65-F5344CB8AC3E}">
        <p14:creationId xmlns:p14="http://schemas.microsoft.com/office/powerpoint/2010/main" val="40756413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8DA1A3-95EF-43DA-BC6F-E4CC5938C9DC}" type="slidenum">
              <a:rPr lang="en-US" smtClean="0"/>
              <a:pPr>
                <a:defRPr/>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19559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8DA1A3-95EF-43DA-BC6F-E4CC5938C9DC}" type="slidenum">
              <a:rPr lang="en-US" smtClean="0"/>
              <a:pPr>
                <a:defRPr/>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82099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4E5612-8A7E-4D43-925E-136BA4EFA22A}" type="slidenum">
              <a:rPr lang="en-US" smtClean="0"/>
              <a:pPr>
                <a:defRPr/>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98060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0F71C8-0029-4DEB-B13C-2594EF1331CB}" type="slidenum">
              <a:rPr lang="en-US" smtClean="0"/>
              <a:pPr>
                <a:defRPr/>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5991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800735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076700"/>
            <a:ext cx="800735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245225"/>
            <a:ext cx="1901825" cy="476250"/>
          </a:xfrm>
        </p:spPr>
        <p:txBody>
          <a:bodyPr/>
          <a:lstStyle>
            <a:lvl1pPr>
              <a:defRPr/>
            </a:lvl1pPr>
          </a:lstStyle>
          <a:p>
            <a:pPr>
              <a:defRPr/>
            </a:pPr>
            <a:fld id="{BE09AF29-B005-41CD-B2C8-35C8ABC95559}" type="datetime1">
              <a:rPr lang="en-US"/>
              <a:pPr>
                <a:defRPr/>
              </a:pPr>
              <a:t>12/11/2023</a:t>
            </a:fld>
            <a:endParaRPr lang="en-US"/>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pPr>
              <a:defRPr/>
            </a:pPr>
            <a:r>
              <a:rPr lang="en-US"/>
              <a:t>CRISIS  INTERVENTION/PSYCHIATRY</a:t>
            </a:r>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pPr>
              <a:defRPr/>
            </a:pPr>
            <a:fld id="{3123D3C8-6BD4-4AC6-AE2E-D0440C0D5B3A}" type="slidenum">
              <a:rPr lang="en-US"/>
              <a:pPr>
                <a:defRPr/>
              </a:pPr>
              <a:t>‹#›</a:t>
            </a:fld>
            <a:endParaRPr lang="en-US"/>
          </a:p>
        </p:txBody>
      </p:sp>
    </p:spTree>
    <p:extLst>
      <p:ext uri="{BB962C8B-B14F-4D97-AF65-F5344CB8AC3E}">
        <p14:creationId xmlns:p14="http://schemas.microsoft.com/office/powerpoint/2010/main" val="206167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245225"/>
            <a:ext cx="1901825" cy="476250"/>
          </a:xfrm>
        </p:spPr>
        <p:txBody>
          <a:bodyPr/>
          <a:lstStyle>
            <a:lvl1pPr>
              <a:defRPr/>
            </a:lvl1pPr>
          </a:lstStyle>
          <a:p>
            <a:pPr>
              <a:defRPr/>
            </a:pPr>
            <a:fld id="{88215159-F645-4777-AA83-25CE85C4C749}" type="datetime1">
              <a:rPr lang="en-US"/>
              <a:pPr>
                <a:defRPr/>
              </a:pPr>
              <a:t>12/11/2023</a:t>
            </a:fld>
            <a:endParaRPr lang="en-US"/>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pPr>
              <a:defRPr/>
            </a:pPr>
            <a:r>
              <a:rPr lang="en-US"/>
              <a:t>CRISIS  INTERVENTION/PSYCHIATRY</a:t>
            </a:r>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pPr>
              <a:defRPr/>
            </a:pPr>
            <a:fld id="{8E9BD19B-55B1-4A18-972C-C9D98D32B67B}" type="slidenum">
              <a:rPr lang="en-US"/>
              <a:pPr>
                <a:defRPr/>
              </a:pPr>
              <a:t>‹#›</a:t>
            </a:fld>
            <a:endParaRPr lang="en-US"/>
          </a:p>
        </p:txBody>
      </p:sp>
    </p:spTree>
    <p:extLst>
      <p:ext uri="{BB962C8B-B14F-4D97-AF65-F5344CB8AC3E}">
        <p14:creationId xmlns:p14="http://schemas.microsoft.com/office/powerpoint/2010/main" val="156039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CB4F03-4FEA-4EC8-9783-7F5CF45DEF25}" type="slidenum">
              <a:rPr lang="en-US" smtClean="0"/>
              <a:pPr>
                <a:defRPr/>
              </a:pPr>
              <a:t>‹#›</a:t>
            </a:fld>
            <a:endParaRPr lang="en-US" dirty="0"/>
          </a:p>
        </p:txBody>
      </p:sp>
    </p:spTree>
    <p:extLst>
      <p:ext uri="{BB962C8B-B14F-4D97-AF65-F5344CB8AC3E}">
        <p14:creationId xmlns:p14="http://schemas.microsoft.com/office/powerpoint/2010/main" val="88651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838200" y="6245225"/>
            <a:ext cx="1901825" cy="476250"/>
          </a:xfrm>
        </p:spPr>
        <p:txBody>
          <a:bodyPr/>
          <a:lstStyle>
            <a:lvl1pPr>
              <a:defRPr/>
            </a:lvl1pPr>
          </a:lstStyle>
          <a:p>
            <a:pPr>
              <a:defRPr/>
            </a:pPr>
            <a:fld id="{15C188A5-F1AB-4CFE-B348-8CA8253920AA}" type="datetime1">
              <a:rPr lang="en-US"/>
              <a:pPr>
                <a:defRPr/>
              </a:pPr>
              <a:t>12/11/2023</a:t>
            </a:fld>
            <a:endParaRPr 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pPr>
              <a:defRPr/>
            </a:pPr>
            <a:r>
              <a:rPr lang="en-US"/>
              <a:t>CRISIS  INTERVENTION/PSYCHIATRY</a:t>
            </a:r>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pPr>
              <a:defRPr/>
            </a:pPr>
            <a:fld id="{82A49CE4-0BA0-49A5-AA91-5039EB00BB47}" type="slidenum">
              <a:rPr lang="en-US"/>
              <a:pPr>
                <a:defRPr/>
              </a:pPr>
              <a:t>‹#›</a:t>
            </a:fld>
            <a:endParaRPr lang="en-US"/>
          </a:p>
        </p:txBody>
      </p:sp>
    </p:spTree>
    <p:extLst>
      <p:ext uri="{BB962C8B-B14F-4D97-AF65-F5344CB8AC3E}">
        <p14:creationId xmlns:p14="http://schemas.microsoft.com/office/powerpoint/2010/main" val="985300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245225"/>
            <a:ext cx="1901825" cy="476250"/>
          </a:xfrm>
        </p:spPr>
        <p:txBody>
          <a:bodyPr/>
          <a:lstStyle>
            <a:lvl1pPr>
              <a:defRPr/>
            </a:lvl1pPr>
          </a:lstStyle>
          <a:p>
            <a:pPr>
              <a:defRPr/>
            </a:pPr>
            <a:fld id="{596658FD-0DB4-475A-B7BA-874B4B90EF1D}" type="datetime1">
              <a:rPr lang="en-US"/>
              <a:pPr>
                <a:defRPr/>
              </a:pPr>
              <a:t>12/11/2023</a:t>
            </a:fld>
            <a:endParaRPr lang="en-US"/>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pPr>
              <a:defRPr/>
            </a:pPr>
            <a:r>
              <a:rPr lang="en-US"/>
              <a:t>CRISIS  INTERVENTION/PSYCHIATRY</a:t>
            </a:r>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pPr>
              <a:defRPr/>
            </a:pPr>
            <a:fld id="{F383AF94-82B4-4326-B2BC-269AB3FB8723}" type="slidenum">
              <a:rPr lang="en-US"/>
              <a:pPr>
                <a:defRPr/>
              </a:pPr>
              <a:t>‹#›</a:t>
            </a:fld>
            <a:endParaRPr lang="en-US"/>
          </a:p>
        </p:txBody>
      </p:sp>
    </p:spTree>
    <p:extLst>
      <p:ext uri="{BB962C8B-B14F-4D97-AF65-F5344CB8AC3E}">
        <p14:creationId xmlns:p14="http://schemas.microsoft.com/office/powerpoint/2010/main" val="167054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CECC93-6646-4DDD-A615-E6B3EF76D0CA}" type="slidenum">
              <a:rPr lang="en-US" smtClean="0"/>
              <a:pPr>
                <a:defRPr/>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199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A6F200C-8DEF-4D76-B45B-1825CB0C45FA}" type="slidenum">
              <a:rPr lang="en-US" smtClean="0"/>
              <a:pPr>
                <a:defRPr/>
              </a:pPr>
              <a:t>‹#›</a:t>
            </a:fld>
            <a:endParaRPr lang="en-US" dirty="0"/>
          </a:p>
        </p:txBody>
      </p:sp>
    </p:spTree>
    <p:extLst>
      <p:ext uri="{BB962C8B-B14F-4D97-AF65-F5344CB8AC3E}">
        <p14:creationId xmlns:p14="http://schemas.microsoft.com/office/powerpoint/2010/main" val="255867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E2057DF-ACFE-4ADF-842B-F6B736252D03}" type="slidenum">
              <a:rPr lang="en-US" smtClean="0"/>
              <a:pPr>
                <a:defRPr/>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90721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1146AA5-397C-4D58-94D5-DC47F855528E}" type="slidenum">
              <a:rPr lang="en-US" smtClean="0"/>
              <a:pPr>
                <a:defRPr/>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8341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B6A8F9F-8461-4CFD-9CF0-E1BA9E41B3DD}" type="slidenum">
              <a:rPr lang="en-US" smtClean="0"/>
              <a:pPr>
                <a:defRPr/>
              </a:pPr>
              <a:t>‹#›</a:t>
            </a:fld>
            <a:endParaRPr lang="en-US" dirty="0"/>
          </a:p>
        </p:txBody>
      </p:sp>
    </p:spTree>
    <p:extLst>
      <p:ext uri="{BB962C8B-B14F-4D97-AF65-F5344CB8AC3E}">
        <p14:creationId xmlns:p14="http://schemas.microsoft.com/office/powerpoint/2010/main" val="92662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B1520C6-0E1A-4738-9312-AD974CE0F6F8}" type="slidenum">
              <a:rPr lang="en-US" smtClean="0"/>
              <a:pPr>
                <a:defRPr/>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67169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1B22B05-B4CC-41FF-B3DA-F2CC7FE84D08}" type="slidenum">
              <a:rPr lang="en-US" smtClean="0"/>
              <a:pPr>
                <a:defRPr/>
              </a:pPr>
              <a:t>‹#›</a:t>
            </a:fld>
            <a:endParaRPr lang="en-US" dirty="0"/>
          </a:p>
        </p:txBody>
      </p:sp>
    </p:spTree>
    <p:extLst>
      <p:ext uri="{BB962C8B-B14F-4D97-AF65-F5344CB8AC3E}">
        <p14:creationId xmlns:p14="http://schemas.microsoft.com/office/powerpoint/2010/main" val="34593789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4C8DA1A3-95EF-43DA-BC6F-E4CC5938C9DC}" type="slidenum">
              <a:rPr lang="en-US" smtClean="0"/>
              <a:pPr>
                <a:defRPr/>
              </a:pPr>
              <a:t>‹#›</a:t>
            </a:fld>
            <a:endParaRPr lang="en-US" dirty="0"/>
          </a:p>
        </p:txBody>
      </p:sp>
    </p:spTree>
    <p:extLst>
      <p:ext uri="{BB962C8B-B14F-4D97-AF65-F5344CB8AC3E}">
        <p14:creationId xmlns:p14="http://schemas.microsoft.com/office/powerpoint/2010/main" val="366145769"/>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Gift%20of%20life.ppt"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file:///D:\My%20documents\MENTAL%20HYGIENE.pp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1905000"/>
            <a:ext cx="4066716" cy="1377651"/>
          </a:xfrm>
        </p:spPr>
        <p:txBody>
          <a:bodyPr>
            <a:normAutofit/>
          </a:bodyPr>
          <a:lstStyle/>
          <a:p>
            <a:r>
              <a:rPr lang="en-US" sz="4000" dirty="0" smtClean="0">
                <a:solidFill>
                  <a:srgbClr val="FF0000"/>
                </a:solidFill>
                <a:latin typeface="Times" panose="02020603050405020304" pitchFamily="18" charset="0"/>
                <a:cs typeface="Times" panose="02020603050405020304" pitchFamily="18" charset="0"/>
              </a:rPr>
              <a:t>WELCOME </a:t>
            </a:r>
            <a:endParaRPr lang="en-US" sz="4000" dirty="0">
              <a:solidFill>
                <a:srgbClr val="FF0000"/>
              </a:solidFill>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12"/>
          </p:nvPr>
        </p:nvSpPr>
        <p:spPr/>
        <p:txBody>
          <a:bodyPr/>
          <a:lstStyle/>
          <a:p>
            <a:pPr>
              <a:defRPr/>
            </a:pPr>
            <a:fld id="{9621E152-CCC6-4E4D-8B30-E5E7602A2143}" type="slidenum">
              <a:rPr lang="en-US" smtClean="0"/>
              <a:pPr>
                <a:defRPr/>
              </a:pPr>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523999"/>
            <a:ext cx="2438400" cy="3914309"/>
          </a:xfrm>
          <a:prstGeom prst="ellipse">
            <a:avLst/>
          </a:prstGeom>
          <a:ln>
            <a:noFill/>
          </a:ln>
          <a:effectLst>
            <a:softEdge rad="112500"/>
          </a:effectLst>
        </p:spPr>
      </p:pic>
      <p:sp>
        <p:nvSpPr>
          <p:cNvPr id="2" name="TextBox 1"/>
          <p:cNvSpPr txBox="1"/>
          <p:nvPr/>
        </p:nvSpPr>
        <p:spPr>
          <a:xfrm>
            <a:off x="1892816" y="3993973"/>
            <a:ext cx="5725935" cy="1200329"/>
          </a:xfrm>
          <a:prstGeom prst="rect">
            <a:avLst/>
          </a:prstGeom>
          <a:noFill/>
        </p:spPr>
        <p:txBody>
          <a:bodyPr wrap="square" rtlCol="0">
            <a:spAutoFit/>
          </a:bodyPr>
          <a:lstStyle/>
          <a:p>
            <a:r>
              <a:rPr lang="en-US" dirty="0" err="1" smtClean="0">
                <a:solidFill>
                  <a:srgbClr val="FF0000"/>
                </a:solidFill>
                <a:latin typeface="Andalus" panose="02020603050405020304" pitchFamily="18" charset="-78"/>
                <a:cs typeface="Andalus" panose="02020603050405020304" pitchFamily="18" charset="-78"/>
              </a:rPr>
              <a:t>Sr</a:t>
            </a:r>
            <a:r>
              <a:rPr lang="en-US" dirty="0" smtClean="0">
                <a:solidFill>
                  <a:srgbClr val="FF0000"/>
                </a:solidFill>
                <a:latin typeface="Andalus" panose="02020603050405020304" pitchFamily="18" charset="-78"/>
                <a:cs typeface="Andalus" panose="02020603050405020304" pitchFamily="18" charset="-78"/>
              </a:rPr>
              <a:t> </a:t>
            </a:r>
            <a:r>
              <a:rPr lang="en-US" dirty="0" err="1" smtClean="0">
                <a:solidFill>
                  <a:srgbClr val="FF0000"/>
                </a:solidFill>
                <a:latin typeface="Andalus" panose="02020603050405020304" pitchFamily="18" charset="-78"/>
                <a:cs typeface="Andalus" panose="02020603050405020304" pitchFamily="18" charset="-78"/>
              </a:rPr>
              <a:t>Dhanya</a:t>
            </a:r>
            <a:r>
              <a:rPr lang="en-US" dirty="0" smtClean="0">
                <a:solidFill>
                  <a:srgbClr val="FF0000"/>
                </a:solidFill>
                <a:latin typeface="Andalus" panose="02020603050405020304" pitchFamily="18" charset="-78"/>
                <a:cs typeface="Andalus" panose="02020603050405020304" pitchFamily="18" charset="-78"/>
              </a:rPr>
              <a:t> </a:t>
            </a:r>
            <a:r>
              <a:rPr lang="en-US" dirty="0" err="1" smtClean="0">
                <a:solidFill>
                  <a:srgbClr val="FF0000"/>
                </a:solidFill>
                <a:latin typeface="Andalus" panose="02020603050405020304" pitchFamily="18" charset="-78"/>
                <a:cs typeface="Andalus" panose="02020603050405020304" pitchFamily="18" charset="-78"/>
              </a:rPr>
              <a:t>Chf</a:t>
            </a:r>
            <a:r>
              <a:rPr lang="en-US" dirty="0" smtClean="0">
                <a:solidFill>
                  <a:srgbClr val="FF0000"/>
                </a:solidFill>
                <a:latin typeface="Andalus" panose="02020603050405020304" pitchFamily="18" charset="-78"/>
                <a:cs typeface="Andalus" panose="02020603050405020304" pitchFamily="18" charset="-78"/>
              </a:rPr>
              <a:t> </a:t>
            </a:r>
          </a:p>
          <a:p>
            <a:r>
              <a:rPr lang="en-US" dirty="0" smtClean="0">
                <a:solidFill>
                  <a:srgbClr val="FF0000"/>
                </a:solidFill>
                <a:latin typeface="Andalus" panose="02020603050405020304" pitchFamily="18" charset="-78"/>
                <a:cs typeface="Andalus" panose="02020603050405020304" pitchFamily="18" charset="-78"/>
              </a:rPr>
              <a:t>HOD/</a:t>
            </a:r>
            <a:r>
              <a:rPr lang="en-US" dirty="0" err="1" smtClean="0">
                <a:solidFill>
                  <a:srgbClr val="FF0000"/>
                </a:solidFill>
                <a:latin typeface="Andalus" panose="02020603050405020304" pitchFamily="18" charset="-78"/>
                <a:cs typeface="Andalus" panose="02020603050405020304" pitchFamily="18" charset="-78"/>
              </a:rPr>
              <a:t>Asso</a:t>
            </a:r>
            <a:r>
              <a:rPr lang="en-US" dirty="0" smtClean="0">
                <a:solidFill>
                  <a:srgbClr val="FF0000"/>
                </a:solidFill>
                <a:latin typeface="Andalus" panose="02020603050405020304" pitchFamily="18" charset="-78"/>
                <a:cs typeface="Andalus" panose="02020603050405020304" pitchFamily="18" charset="-78"/>
              </a:rPr>
              <a:t>. Professor</a:t>
            </a:r>
          </a:p>
          <a:p>
            <a:r>
              <a:rPr lang="en-US" dirty="0" smtClean="0">
                <a:solidFill>
                  <a:srgbClr val="FF0000"/>
                </a:solidFill>
                <a:latin typeface="Andalus" panose="02020603050405020304" pitchFamily="18" charset="-78"/>
                <a:cs typeface="Andalus" panose="02020603050405020304" pitchFamily="18" charset="-78"/>
              </a:rPr>
              <a:t>Dept. Psychiatric Nursing, JMCON</a:t>
            </a:r>
            <a:endParaRPr lang="en-US"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951134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pic>
        <p:nvPicPr>
          <p:cNvPr id="22531" name="Content Placeholder 4" descr="4524703498.jpg"/>
          <p:cNvPicPr>
            <a:picLocks noGrp="1" noChangeAspect="1"/>
          </p:cNvPicPr>
          <p:nvPr>
            <p:ph idx="1"/>
          </p:nvPr>
        </p:nvPicPr>
        <p:blipFill>
          <a:blip r:embed="rId2"/>
          <a:srcRect/>
          <a:stretch>
            <a:fillRect/>
          </a:stretch>
        </p:blipFill>
        <p:spPr>
          <a:xfrm>
            <a:off x="0" y="0"/>
            <a:ext cx="9144000" cy="6858000"/>
          </a:xfrm>
        </p:spPr>
      </p:pic>
      <p:sp>
        <p:nvSpPr>
          <p:cNvPr id="4" name="Slide Number Placeholder 3"/>
          <p:cNvSpPr>
            <a:spLocks noGrp="1"/>
          </p:cNvSpPr>
          <p:nvPr>
            <p:ph type="sldNum" sz="quarter" idx="12"/>
          </p:nvPr>
        </p:nvSpPr>
        <p:spPr/>
        <p:txBody>
          <a:bodyPr/>
          <a:lstStyle/>
          <a:p>
            <a:pPr>
              <a:defRPr/>
            </a:pPr>
            <a:fld id="{039B34B8-2B55-4107-92A6-DAB43B556D1A}" type="slidenum">
              <a:rPr lang="en-US" smtClean="0"/>
              <a:pPr>
                <a:defRPr/>
              </a:pPr>
              <a:t>10</a:t>
            </a:fld>
            <a:endParaRPr lang="en-US" dirty="0"/>
          </a:p>
        </p:txBody>
      </p:sp>
      <p:sp>
        <p:nvSpPr>
          <p:cNvPr id="6" name="Title 1"/>
          <p:cNvSpPr txBox="1">
            <a:spLocks/>
          </p:cNvSpPr>
          <p:nvPr/>
        </p:nvSpPr>
        <p:spPr bwMode="auto">
          <a:xfrm>
            <a:off x="609600" y="3352800"/>
            <a:ext cx="8229600" cy="2362200"/>
          </a:xfrm>
          <a:prstGeom prst="rect">
            <a:avLst/>
          </a:prstGeom>
          <a:noFill/>
          <a:ln w="9525">
            <a:noFill/>
            <a:miter lim="800000"/>
            <a:headEnd/>
            <a:tailEnd/>
          </a:ln>
        </p:spPr>
        <p:txBody>
          <a:bodyPr lIns="0" rIns="0" bIns="0" anchor="b"/>
          <a:lstStyle/>
          <a:p>
            <a:pPr algn="ctr">
              <a:defRPr/>
            </a:pPr>
            <a:r>
              <a:rPr lang="en-US" sz="8000" dirty="0">
                <a:solidFill>
                  <a:srgbClr val="FF3300"/>
                </a:solidFill>
                <a:latin typeface="+mn-lt"/>
                <a:ea typeface="+mj-ea"/>
                <a:cs typeface="+mj-cs"/>
              </a:rPr>
              <a:t>Secondary prevention</a:t>
            </a:r>
            <a:r>
              <a:rPr lang="en-US" sz="9600" dirty="0">
                <a:solidFill>
                  <a:srgbClr val="FF3300"/>
                </a:solidFill>
                <a:latin typeface="+mj-lt"/>
                <a:ea typeface="+mj-ea"/>
                <a:cs typeface="+mj-cs"/>
              </a:rPr>
              <a:t/>
            </a:r>
            <a:br>
              <a:rPr lang="en-US" sz="9600" dirty="0">
                <a:solidFill>
                  <a:srgbClr val="FF3300"/>
                </a:solidFill>
                <a:latin typeface="+mj-lt"/>
                <a:ea typeface="+mj-ea"/>
                <a:cs typeface="+mj-cs"/>
              </a:rPr>
            </a:br>
            <a:endParaRPr lang="en-US" sz="9600" dirty="0">
              <a:solidFill>
                <a:srgbClr val="FF3300"/>
              </a:solidFill>
              <a:latin typeface="+mj-lt"/>
              <a:ea typeface="+mj-ea"/>
              <a:cs typeface="+mj-c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9076"/>
          <a:stretch/>
        </p:blipFill>
        <p:spPr>
          <a:xfrm>
            <a:off x="762000" y="990600"/>
            <a:ext cx="7543800" cy="4724400"/>
          </a:xfrm>
        </p:spPr>
      </p:pic>
      <p:sp>
        <p:nvSpPr>
          <p:cNvPr id="4" name="Slide Number Placeholder 3"/>
          <p:cNvSpPr>
            <a:spLocks noGrp="1"/>
          </p:cNvSpPr>
          <p:nvPr>
            <p:ph type="sldNum" sz="quarter" idx="12"/>
          </p:nvPr>
        </p:nvSpPr>
        <p:spPr/>
        <p:txBody>
          <a:bodyPr/>
          <a:lstStyle/>
          <a:p>
            <a:pPr>
              <a:defRPr/>
            </a:pPr>
            <a:fld id="{13CB4F03-4FEA-4EC8-9783-7F5CF45DEF25}" type="slidenum">
              <a:rPr lang="en-US" smtClean="0"/>
              <a:pPr>
                <a:defRPr/>
              </a:pPr>
              <a:t>100</a:t>
            </a:fld>
            <a:endParaRPr lang="en-US" dirty="0"/>
          </a:p>
        </p:txBody>
      </p:sp>
      <p:sp>
        <p:nvSpPr>
          <p:cNvPr id="6" name="Rectangle 5"/>
          <p:cNvSpPr/>
          <p:nvPr/>
        </p:nvSpPr>
        <p:spPr>
          <a:xfrm>
            <a:off x="2819400" y="3810000"/>
            <a:ext cx="3991084" cy="707886"/>
          </a:xfrm>
          <a:prstGeom prst="rect">
            <a:avLst/>
          </a:prstGeom>
        </p:spPr>
        <p:txBody>
          <a:bodyPr wrap="square">
            <a:spAutoFit/>
          </a:bodyPr>
          <a:lstStyle/>
          <a:p>
            <a:r>
              <a:rPr lang="en-US" sz="4000" dirty="0">
                <a:latin typeface="Times" panose="02020603050405020304" pitchFamily="18" charset="0"/>
                <a:cs typeface="Times" panose="02020603050405020304" pitchFamily="18" charset="0"/>
              </a:rPr>
              <a:t>THANK YOU</a:t>
            </a:r>
          </a:p>
        </p:txBody>
      </p:sp>
    </p:spTree>
    <p:extLst>
      <p:ext uri="{BB962C8B-B14F-4D97-AF65-F5344CB8AC3E}">
        <p14:creationId xmlns:p14="http://schemas.microsoft.com/office/powerpoint/2010/main" val="326066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Rot="1" noChangeArrowheads="1"/>
          </p:cNvSpPr>
          <p:nvPr>
            <p:ph type="title"/>
          </p:nvPr>
        </p:nvSpPr>
        <p:spPr>
          <a:xfrm>
            <a:off x="2209800" y="244475"/>
            <a:ext cx="6632575" cy="898525"/>
          </a:xfrm>
        </p:spPr>
        <p:txBody>
          <a:bodyPr/>
          <a:lstStyle/>
          <a:p>
            <a:pPr eaLnBrk="1" hangingPunct="1"/>
            <a:r>
              <a:rPr lang="en-US" smtClean="0">
                <a:solidFill>
                  <a:srgbClr val="100456"/>
                </a:solidFill>
              </a:rPr>
              <a:t> What is Crisis? </a:t>
            </a:r>
          </a:p>
        </p:txBody>
      </p:sp>
      <p:sp>
        <p:nvSpPr>
          <p:cNvPr id="23558" name="Rectangle 3"/>
          <p:cNvSpPr>
            <a:spLocks noGrp="1" noRot="1" noChangeArrowheads="1"/>
          </p:cNvSpPr>
          <p:nvPr>
            <p:ph type="body" sz="half" idx="1"/>
          </p:nvPr>
        </p:nvSpPr>
        <p:spPr>
          <a:xfrm>
            <a:off x="838200" y="1143000"/>
            <a:ext cx="8007350" cy="1905000"/>
          </a:xfrm>
        </p:spPr>
        <p:txBody>
          <a:bodyPr/>
          <a:lstStyle/>
          <a:p>
            <a:pPr eaLnBrk="1" hangingPunct="1">
              <a:lnSpc>
                <a:spcPct val="80000"/>
              </a:lnSpc>
              <a:buFont typeface="Wingdings" pitchFamily="2" charset="2"/>
              <a:buNone/>
            </a:pPr>
            <a:r>
              <a:rPr lang="en-US" sz="2800" smtClean="0">
                <a:solidFill>
                  <a:schemeClr val="tx2"/>
                </a:solidFill>
                <a:latin typeface="Times New Roman" pitchFamily="18" charset="0"/>
                <a:cs typeface="Times New Roman" pitchFamily="18" charset="0"/>
              </a:rPr>
              <a:t>    </a:t>
            </a:r>
            <a:r>
              <a:rPr lang="en-US" sz="3200" smtClean="0">
                <a:latin typeface="Times New Roman" pitchFamily="18" charset="0"/>
                <a:cs typeface="Times New Roman" pitchFamily="18" charset="0"/>
              </a:rPr>
              <a:t>Crisis is an inevitable  aspects of human existence. stressful events ,or crises, are a common part of life. They may be Social , Psychological or Biological in nature</a:t>
            </a:r>
          </a:p>
          <a:p>
            <a:pPr eaLnBrk="1" hangingPunct="1">
              <a:lnSpc>
                <a:spcPct val="80000"/>
              </a:lnSpc>
            </a:pPr>
            <a:endParaRPr lang="en-US" sz="2800" smtClean="0">
              <a:solidFill>
                <a:schemeClr val="tx2"/>
              </a:solidFill>
              <a:latin typeface="Times New Roman" pitchFamily="18" charset="0"/>
              <a:cs typeface="Times New Roman" pitchFamily="18" charset="0"/>
            </a:endParaRPr>
          </a:p>
          <a:p>
            <a:pPr eaLnBrk="1" hangingPunct="1">
              <a:lnSpc>
                <a:spcPct val="80000"/>
              </a:lnSpc>
            </a:pPr>
            <a:endParaRPr lang="en-US" sz="2800" smtClean="0">
              <a:latin typeface="Times New Roman" pitchFamily="18" charset="0"/>
              <a:cs typeface="Times New Roman" pitchFamily="18" charset="0"/>
            </a:endParaRPr>
          </a:p>
          <a:p>
            <a:pPr eaLnBrk="1" hangingPunct="1">
              <a:lnSpc>
                <a:spcPct val="80000"/>
              </a:lnSpc>
            </a:pPr>
            <a:endParaRPr lang="en-US" sz="2800" smtClean="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pPr>
              <a:defRPr/>
            </a:pPr>
            <a:fld id="{2FA0D79D-7A9C-4A6B-A8A0-3EF46F7FE4AD}"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A387C0E2-3E21-4B01-A634-79BAAF8908CE}" type="slidenum">
              <a:rPr lang="en-US"/>
              <a:pPr>
                <a:defRPr/>
              </a:pPr>
              <a:t>11</a:t>
            </a:fld>
            <a:endParaRPr lang="en-US"/>
          </a:p>
        </p:txBody>
      </p:sp>
      <p:pic>
        <p:nvPicPr>
          <p:cNvPr id="23559" name="Picture 6" descr="BCKPC184"/>
          <p:cNvPicPr>
            <a:picLocks noChangeAspect="1" noChangeArrowheads="1"/>
          </p:cNvPicPr>
          <p:nvPr/>
        </p:nvPicPr>
        <p:blipFill>
          <a:blip r:embed="rId3"/>
          <a:srcRect/>
          <a:stretch>
            <a:fillRect/>
          </a:stretch>
        </p:blipFill>
        <p:spPr bwMode="auto">
          <a:xfrm>
            <a:off x="1371600" y="3429000"/>
            <a:ext cx="7162800" cy="3429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5" descr="j0149481"/>
          <p:cNvPicPr>
            <a:picLocks noGrp="1" noChangeAspect="1" noChangeArrowheads="1"/>
          </p:cNvPicPr>
          <p:nvPr>
            <p:ph sz="half" idx="1"/>
          </p:nvPr>
        </p:nvPicPr>
        <p:blipFill>
          <a:blip r:embed="rId3"/>
          <a:srcRect/>
          <a:stretch>
            <a:fillRect/>
          </a:stretch>
        </p:blipFill>
        <p:spPr>
          <a:xfrm>
            <a:off x="868363" y="1758950"/>
            <a:ext cx="3932237" cy="3948113"/>
          </a:xfrm>
        </p:spPr>
      </p:pic>
      <p:sp>
        <p:nvSpPr>
          <p:cNvPr id="24581" name="Rectangle 3"/>
          <p:cNvSpPr>
            <a:spLocks noGrp="1" noRot="1" noChangeArrowheads="1"/>
          </p:cNvSpPr>
          <p:nvPr>
            <p:ph type="body" sz="half" idx="2"/>
          </p:nvPr>
        </p:nvSpPr>
        <p:spPr/>
        <p:txBody>
          <a:bodyPr/>
          <a:lstStyle/>
          <a:p>
            <a:pPr eaLnBrk="1" hangingPunct="1">
              <a:buFont typeface="Wingdings" pitchFamily="2" charset="2"/>
              <a:buNone/>
            </a:pPr>
            <a:r>
              <a:rPr lang="en-US" sz="3600" smtClean="0">
                <a:solidFill>
                  <a:srgbClr val="100456"/>
                </a:solidFill>
              </a:rPr>
              <a:t>   A crisis is a disturbance caused by a stressful event or a perceived threat.</a:t>
            </a:r>
          </a:p>
        </p:txBody>
      </p:sp>
      <p:sp>
        <p:nvSpPr>
          <p:cNvPr id="5" name="Date Placeholder 4"/>
          <p:cNvSpPr>
            <a:spLocks noGrp="1"/>
          </p:cNvSpPr>
          <p:nvPr>
            <p:ph type="dt" sz="half" idx="10"/>
          </p:nvPr>
        </p:nvSpPr>
        <p:spPr/>
        <p:txBody>
          <a:bodyPr/>
          <a:lstStyle/>
          <a:p>
            <a:pPr>
              <a:defRPr/>
            </a:pPr>
            <a:fld id="{A06DE3DD-F30A-442F-B357-40BC5F401319}"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83EB69FF-948F-4C15-8580-83F3DF2CCB33}" type="slidenum">
              <a:rPr lang="en-US"/>
              <a:pPr>
                <a:defRPr/>
              </a:pPr>
              <a:t>12</a:t>
            </a:fld>
            <a:endParaRPr lang="en-US"/>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28600"/>
            <a:ext cx="8229600" cy="1447800"/>
          </a:xfrm>
        </p:spPr>
        <p:txBody>
          <a:bodyPr/>
          <a:lstStyle/>
          <a:p>
            <a:pPr algn="ctr"/>
            <a:r>
              <a:rPr lang="en-US" smtClean="0">
                <a:solidFill>
                  <a:srgbClr val="FF0000"/>
                </a:solidFill>
                <a:latin typeface="Algerian" pitchFamily="82" charset="0"/>
              </a:rPr>
              <a:t>           Signs and symptoms of crisis</a:t>
            </a:r>
          </a:p>
        </p:txBody>
      </p:sp>
      <p:sp>
        <p:nvSpPr>
          <p:cNvPr id="25603" name="Content Placeholder 2"/>
          <p:cNvSpPr>
            <a:spLocks noGrp="1"/>
          </p:cNvSpPr>
          <p:nvPr>
            <p:ph idx="1"/>
          </p:nvPr>
        </p:nvSpPr>
        <p:spPr>
          <a:xfrm>
            <a:off x="381000" y="1676400"/>
            <a:ext cx="8229600" cy="4572000"/>
          </a:xfrm>
        </p:spPr>
        <p:txBody>
          <a:bodyPr>
            <a:normAutofit fontScale="92500" lnSpcReduction="10000"/>
          </a:bodyPr>
          <a:lstStyle/>
          <a:p>
            <a:pPr>
              <a:lnSpc>
                <a:spcPct val="200000"/>
              </a:lnSpc>
            </a:pPr>
            <a:r>
              <a:rPr lang="en-US" sz="2800" smtClean="0"/>
              <a:t>Anxiety-heavy burden of free floating anxiety</a:t>
            </a:r>
          </a:p>
          <a:p>
            <a:pPr>
              <a:lnSpc>
                <a:spcPct val="200000"/>
              </a:lnSpc>
            </a:pPr>
            <a:r>
              <a:rPr lang="en-US" sz="2800" smtClean="0"/>
              <a:t>Depression, anger and guilt</a:t>
            </a:r>
          </a:p>
          <a:p>
            <a:pPr>
              <a:lnSpc>
                <a:spcPct val="200000"/>
              </a:lnSpc>
            </a:pPr>
            <a:r>
              <a:rPr lang="en-US" sz="2800" smtClean="0"/>
              <a:t>Use of healthy and unhealthy coping mechanisms</a:t>
            </a:r>
          </a:p>
          <a:p>
            <a:pPr>
              <a:lnSpc>
                <a:spcPct val="200000"/>
              </a:lnSpc>
            </a:pPr>
            <a:r>
              <a:rPr lang="en-US" sz="2800" smtClean="0"/>
              <a:t>Impairment in ADL and neglect in responsibilities </a:t>
            </a:r>
          </a:p>
          <a:p>
            <a:pPr>
              <a:lnSpc>
                <a:spcPct val="200000"/>
              </a:lnSpc>
            </a:pPr>
            <a:r>
              <a:rPr lang="en-US" sz="2800" smtClean="0"/>
              <a:t>Irrational and blame others</a:t>
            </a:r>
          </a:p>
          <a:p>
            <a:endParaRPr lang="en-US" smtClean="0"/>
          </a:p>
        </p:txBody>
      </p:sp>
      <p:sp>
        <p:nvSpPr>
          <p:cNvPr id="4" name="Slide Number Placeholder 3"/>
          <p:cNvSpPr>
            <a:spLocks noGrp="1"/>
          </p:cNvSpPr>
          <p:nvPr>
            <p:ph type="sldNum" sz="quarter" idx="12"/>
          </p:nvPr>
        </p:nvSpPr>
        <p:spPr/>
        <p:txBody>
          <a:bodyPr/>
          <a:lstStyle/>
          <a:p>
            <a:pPr>
              <a:defRPr/>
            </a:pPr>
            <a:fld id="{BD7676B9-1756-4474-BB4C-05BB58130D5D}"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Rot="1" noChangeArrowheads="1"/>
          </p:cNvSpPr>
          <p:nvPr>
            <p:ph type="title"/>
          </p:nvPr>
        </p:nvSpPr>
        <p:spPr/>
        <p:txBody>
          <a:bodyPr/>
          <a:lstStyle/>
          <a:p>
            <a:pPr eaLnBrk="1" hangingPunct="1"/>
            <a:r>
              <a:rPr lang="en-US" smtClean="0">
                <a:solidFill>
                  <a:srgbClr val="100456"/>
                </a:solidFill>
              </a:rPr>
              <a:t>Balancing factors</a:t>
            </a:r>
          </a:p>
        </p:txBody>
      </p:sp>
      <p:grpSp>
        <p:nvGrpSpPr>
          <p:cNvPr id="2" name="Content Placeholder 1025"/>
          <p:cNvGrpSpPr>
            <a:grpSpLocks noChangeAspect="1"/>
          </p:cNvGrpSpPr>
          <p:nvPr/>
        </p:nvGrpSpPr>
        <p:grpSpPr bwMode="auto">
          <a:xfrm>
            <a:off x="914400" y="1524000"/>
            <a:ext cx="8229600" cy="4876800"/>
            <a:chOff x="-624" y="960"/>
            <a:chExt cx="5184" cy="3072"/>
          </a:xfrm>
        </p:grpSpPr>
        <p:sp>
          <p:nvSpPr>
            <p:cNvPr id="3" name="_s1028"/>
            <p:cNvSpPr>
              <a:spLocks noChangeArrowheads="1" noTextEdit="1"/>
            </p:cNvSpPr>
            <p:nvPr/>
          </p:nvSpPr>
          <p:spPr bwMode="auto">
            <a:xfrm>
              <a:off x="1518" y="1704"/>
              <a:ext cx="900" cy="900"/>
            </a:xfrm>
            <a:prstGeom prst="ellipse">
              <a:avLst/>
            </a:prstGeom>
            <a:solidFill>
              <a:schemeClr val="accent2">
                <a:alpha val="50000"/>
              </a:schemeClr>
            </a:solidFill>
            <a:ln w="4669">
              <a:solidFill>
                <a:schemeClr val="accent2"/>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4" name="_s1029"/>
            <p:cNvSpPr>
              <a:spLocks noChangeArrowheads="1"/>
            </p:cNvSpPr>
            <p:nvPr/>
          </p:nvSpPr>
          <p:spPr bwMode="auto">
            <a:xfrm>
              <a:off x="1518" y="1389"/>
              <a:ext cx="9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Perception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Of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event</a:t>
              </a:r>
            </a:p>
          </p:txBody>
        </p:sp>
        <p:sp>
          <p:nvSpPr>
            <p:cNvPr id="8" name="_s1030"/>
            <p:cNvSpPr>
              <a:spLocks noChangeArrowheads="1" noTextEdit="1"/>
            </p:cNvSpPr>
            <p:nvPr/>
          </p:nvSpPr>
          <p:spPr bwMode="auto">
            <a:xfrm>
              <a:off x="1814" y="2217"/>
              <a:ext cx="900" cy="900"/>
            </a:xfrm>
            <a:prstGeom prst="ellipse">
              <a:avLst/>
            </a:prstGeom>
            <a:solidFill>
              <a:schemeClr val="hlink">
                <a:alpha val="50000"/>
              </a:schemeClr>
            </a:solidFill>
            <a:ln w="4669">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9" name="_s1031"/>
            <p:cNvSpPr>
              <a:spLocks noChangeArrowheads="1"/>
            </p:cNvSpPr>
            <p:nvPr/>
          </p:nvSpPr>
          <p:spPr bwMode="auto">
            <a:xfrm>
              <a:off x="2731" y="2937"/>
              <a:ext cx="9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Situational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support</a:t>
              </a:r>
            </a:p>
          </p:txBody>
        </p:sp>
        <p:sp>
          <p:nvSpPr>
            <p:cNvPr id="10" name="_s1032"/>
            <p:cNvSpPr>
              <a:spLocks noChangeArrowheads="1" noTextEdit="1"/>
            </p:cNvSpPr>
            <p:nvPr/>
          </p:nvSpPr>
          <p:spPr bwMode="auto">
            <a:xfrm>
              <a:off x="1221" y="2216"/>
              <a:ext cx="900" cy="900"/>
            </a:xfrm>
            <a:prstGeom prst="ellipse">
              <a:avLst/>
            </a:prstGeom>
            <a:solidFill>
              <a:schemeClr val="folHlink">
                <a:alpha val="50000"/>
              </a:schemeClr>
            </a:solidFill>
            <a:ln w="4669">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1" name="_s1033"/>
            <p:cNvSpPr>
              <a:spLocks noChangeArrowheads="1"/>
            </p:cNvSpPr>
            <p:nvPr/>
          </p:nvSpPr>
          <p:spPr bwMode="auto">
            <a:xfrm>
              <a:off x="304" y="2936"/>
              <a:ext cx="9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Coping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mechanism</a:t>
              </a:r>
            </a:p>
          </p:txBody>
        </p:sp>
      </p:grpSp>
      <p:sp>
        <p:nvSpPr>
          <p:cNvPr id="5" name="Date Placeholder 3"/>
          <p:cNvSpPr>
            <a:spLocks noGrp="1"/>
          </p:cNvSpPr>
          <p:nvPr>
            <p:ph type="dt" sz="half" idx="10"/>
          </p:nvPr>
        </p:nvSpPr>
        <p:spPr/>
        <p:txBody>
          <a:bodyPr/>
          <a:lstStyle/>
          <a:p>
            <a:pPr>
              <a:defRPr/>
            </a:pPr>
            <a:fld id="{96CFFEC0-E14F-4E12-8340-48777A3ECE63}" type="datetime1">
              <a:rPr lang="en-US"/>
              <a:pPr>
                <a:defRPr/>
              </a:pPr>
              <a:t>12/11/2023</a:t>
            </a:fld>
            <a:endParaRPr lang="en-US"/>
          </a:p>
        </p:txBody>
      </p:sp>
      <p:sp>
        <p:nvSpPr>
          <p:cNvPr id="6" name="Footer Placeholder 4"/>
          <p:cNvSpPr>
            <a:spLocks noGrp="1"/>
          </p:cNvSpPr>
          <p:nvPr>
            <p:ph type="ftr" sz="quarter" idx="11"/>
          </p:nvPr>
        </p:nvSpPr>
        <p:spPr/>
        <p:txBody>
          <a:bodyPr/>
          <a:lstStyle/>
          <a:p>
            <a:pPr>
              <a:defRPr/>
            </a:pPr>
            <a:r>
              <a:rPr lang="en-US"/>
              <a:t>CRISIS  INTERVENTION/PSYCHIATRY</a:t>
            </a:r>
          </a:p>
        </p:txBody>
      </p:sp>
      <p:sp>
        <p:nvSpPr>
          <p:cNvPr id="7" name="Slide Number Placeholder 5"/>
          <p:cNvSpPr>
            <a:spLocks noGrp="1"/>
          </p:cNvSpPr>
          <p:nvPr>
            <p:ph type="sldNum" sz="quarter" idx="12"/>
          </p:nvPr>
        </p:nvSpPr>
        <p:spPr/>
        <p:txBody>
          <a:bodyPr/>
          <a:lstStyle/>
          <a:p>
            <a:pPr>
              <a:defRPr/>
            </a:pPr>
            <a:fld id="{88A8CA64-F26B-4EB8-B059-06980EEE8E12}" type="slidenum">
              <a:rPr lang="en-US" smtClean="0"/>
              <a:pPr>
                <a:defRPr/>
              </a:pPr>
              <a:t>14</a:t>
            </a:fld>
            <a:endParaRPr lang="en-US" smtClean="0"/>
          </a:p>
        </p:txBody>
      </p:sp>
      <p:sp>
        <p:nvSpPr>
          <p:cNvPr id="1038" name="Text Box 17"/>
          <p:cNvSpPr txBox="1">
            <a:spLocks noChangeArrowheads="1"/>
          </p:cNvSpPr>
          <p:nvPr/>
        </p:nvSpPr>
        <p:spPr bwMode="auto">
          <a:xfrm>
            <a:off x="4419600" y="3165475"/>
            <a:ext cx="1066800" cy="457200"/>
          </a:xfrm>
          <a:prstGeom prst="rect">
            <a:avLst/>
          </a:prstGeom>
          <a:noFill/>
          <a:ln w="12700" cap="sq">
            <a:noFill/>
            <a:miter lim="800000"/>
            <a:headEnd type="none" w="sm" len="sm"/>
            <a:tailEnd type="none" w="sm" len="sm"/>
          </a:ln>
        </p:spPr>
        <p:txBody>
          <a:bodyPr>
            <a:spAutoFit/>
          </a:bodyPr>
          <a:lstStyle/>
          <a:p>
            <a:endParaRPr lang="en-US">
              <a:latin typeface="Times New Roman" pitchFamily="18" charset="0"/>
            </a:endParaRPr>
          </a:p>
        </p:txBody>
      </p:sp>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ate Placeholder 2"/>
          <p:cNvSpPr>
            <a:spLocks noGrp="1"/>
          </p:cNvSpPr>
          <p:nvPr>
            <p:ph type="dt" sz="half" idx="10"/>
          </p:nvPr>
        </p:nvSpPr>
        <p:spPr/>
        <p:txBody>
          <a:bodyPr/>
          <a:lstStyle/>
          <a:p>
            <a:pPr>
              <a:defRPr/>
            </a:pPr>
            <a:fld id="{264D6488-4B4B-4D1A-802D-3F3106D664D6}" type="datetime1">
              <a:rPr lang="en-US"/>
              <a:pPr>
                <a:defRPr/>
              </a:pPr>
              <a:t>12/11/2023</a:t>
            </a:fld>
            <a:endParaRPr lang="en-US"/>
          </a:p>
        </p:txBody>
      </p:sp>
      <p:sp>
        <p:nvSpPr>
          <p:cNvPr id="50" name="Footer Placeholder 3"/>
          <p:cNvSpPr>
            <a:spLocks noGrp="1"/>
          </p:cNvSpPr>
          <p:nvPr>
            <p:ph type="ftr" sz="quarter" idx="11"/>
          </p:nvPr>
        </p:nvSpPr>
        <p:spPr/>
        <p:txBody>
          <a:bodyPr/>
          <a:lstStyle/>
          <a:p>
            <a:pPr>
              <a:defRPr/>
            </a:pPr>
            <a:r>
              <a:rPr lang="en-US"/>
              <a:t>CRISIS  INTERVENTION/PSYCHIATRY</a:t>
            </a:r>
          </a:p>
        </p:txBody>
      </p:sp>
      <p:sp>
        <p:nvSpPr>
          <p:cNvPr id="51" name="Slide Number Placeholder 4"/>
          <p:cNvSpPr>
            <a:spLocks noGrp="1"/>
          </p:cNvSpPr>
          <p:nvPr>
            <p:ph type="sldNum" sz="quarter" idx="12"/>
          </p:nvPr>
        </p:nvSpPr>
        <p:spPr/>
        <p:txBody>
          <a:bodyPr/>
          <a:lstStyle/>
          <a:p>
            <a:pPr>
              <a:defRPr/>
            </a:pPr>
            <a:fld id="{FCDFC7C2-CBBC-456F-8451-695BE3D81DB5}" type="slidenum">
              <a:rPr lang="en-US"/>
              <a:pPr>
                <a:defRPr/>
              </a:pPr>
              <a:t>15</a:t>
            </a:fld>
            <a:endParaRPr lang="en-US"/>
          </a:p>
        </p:txBody>
      </p:sp>
      <p:sp>
        <p:nvSpPr>
          <p:cNvPr id="26629" name="Text Box 9"/>
          <p:cNvSpPr txBox="1">
            <a:spLocks noChangeArrowheads="1"/>
          </p:cNvSpPr>
          <p:nvPr/>
        </p:nvSpPr>
        <p:spPr bwMode="auto">
          <a:xfrm>
            <a:off x="4137025" y="3344863"/>
            <a:ext cx="1730375" cy="457200"/>
          </a:xfrm>
          <a:prstGeom prst="rect">
            <a:avLst/>
          </a:prstGeom>
          <a:noFill/>
          <a:ln w="12700" cap="sq">
            <a:noFill/>
            <a:miter lim="800000"/>
            <a:headEnd type="none" w="sm" len="sm"/>
            <a:tailEnd type="none" w="sm" len="sm"/>
          </a:ln>
        </p:spPr>
        <p:txBody>
          <a:bodyPr>
            <a:spAutoFit/>
          </a:bodyPr>
          <a:lstStyle/>
          <a:p>
            <a:pPr>
              <a:spcBef>
                <a:spcPct val="50000"/>
              </a:spcBef>
            </a:pPr>
            <a:endParaRPr lang="en-US">
              <a:latin typeface="Times New Roman" pitchFamily="18" charset="0"/>
            </a:endParaRPr>
          </a:p>
        </p:txBody>
      </p:sp>
      <p:sp>
        <p:nvSpPr>
          <p:cNvPr id="26630" name="AutoShape 12"/>
          <p:cNvSpPr>
            <a:spLocks noChangeAspect="1" noChangeArrowheads="1" noTextEdit="1"/>
          </p:cNvSpPr>
          <p:nvPr/>
        </p:nvSpPr>
        <p:spPr bwMode="auto">
          <a:xfrm>
            <a:off x="685800" y="1524000"/>
            <a:ext cx="7872413" cy="4953000"/>
          </a:xfrm>
          <a:prstGeom prst="rect">
            <a:avLst/>
          </a:prstGeom>
          <a:noFill/>
          <a:ln w="9525">
            <a:noFill/>
            <a:miter lim="800000"/>
            <a:headEnd/>
            <a:tailEnd/>
          </a:ln>
        </p:spPr>
        <p:txBody>
          <a:bodyPr/>
          <a:lstStyle/>
          <a:p>
            <a:endParaRPr lang="en-IN"/>
          </a:p>
        </p:txBody>
      </p:sp>
      <p:sp>
        <p:nvSpPr>
          <p:cNvPr id="26631" name="Freeform 20"/>
          <p:cNvSpPr>
            <a:spLocks/>
          </p:cNvSpPr>
          <p:nvPr/>
        </p:nvSpPr>
        <p:spPr bwMode="auto">
          <a:xfrm rot="348853">
            <a:off x="3727450" y="1444625"/>
            <a:ext cx="2797175" cy="4052888"/>
          </a:xfrm>
          <a:custGeom>
            <a:avLst/>
            <a:gdLst>
              <a:gd name="T0" fmla="*/ 2147483647 w 1873"/>
              <a:gd name="T1" fmla="*/ 2147483647 h 2233"/>
              <a:gd name="T2" fmla="*/ 2147483647 w 1873"/>
              <a:gd name="T3" fmla="*/ 2147483647 h 2233"/>
              <a:gd name="T4" fmla="*/ 2147483647 w 1873"/>
              <a:gd name="T5" fmla="*/ 2147483647 h 2233"/>
              <a:gd name="T6" fmla="*/ 2147483647 w 1873"/>
              <a:gd name="T7" fmla="*/ 2147483647 h 2233"/>
              <a:gd name="T8" fmla="*/ 2147483647 w 1873"/>
              <a:gd name="T9" fmla="*/ 2147483647 h 2233"/>
              <a:gd name="T10" fmla="*/ 2147483647 w 1873"/>
              <a:gd name="T11" fmla="*/ 2147483647 h 2233"/>
              <a:gd name="T12" fmla="*/ 2147483647 w 1873"/>
              <a:gd name="T13" fmla="*/ 2147483647 h 2233"/>
              <a:gd name="T14" fmla="*/ 2147483647 w 1873"/>
              <a:gd name="T15" fmla="*/ 2147483647 h 2233"/>
              <a:gd name="T16" fmla="*/ 2147483647 w 1873"/>
              <a:gd name="T17" fmla="*/ 2147483647 h 2233"/>
              <a:gd name="T18" fmla="*/ 2147483647 w 1873"/>
              <a:gd name="T19" fmla="*/ 2147483647 h 2233"/>
              <a:gd name="T20" fmla="*/ 2147483647 w 1873"/>
              <a:gd name="T21" fmla="*/ 2147483647 h 2233"/>
              <a:gd name="T22" fmla="*/ 2147483647 w 1873"/>
              <a:gd name="T23" fmla="*/ 2147483647 h 2233"/>
              <a:gd name="T24" fmla="*/ 2147483647 w 1873"/>
              <a:gd name="T25" fmla="*/ 2147483647 h 2233"/>
              <a:gd name="T26" fmla="*/ 2147483647 w 1873"/>
              <a:gd name="T27" fmla="*/ 2147483647 h 2233"/>
              <a:gd name="T28" fmla="*/ 2147483647 w 1873"/>
              <a:gd name="T29" fmla="*/ 2147483647 h 2233"/>
              <a:gd name="T30" fmla="*/ 2147483647 w 1873"/>
              <a:gd name="T31" fmla="*/ 2147483647 h 2233"/>
              <a:gd name="T32" fmla="*/ 2147483647 w 1873"/>
              <a:gd name="T33" fmla="*/ 2147483647 h 2233"/>
              <a:gd name="T34" fmla="*/ 2147483647 w 1873"/>
              <a:gd name="T35" fmla="*/ 2147483647 h 2233"/>
              <a:gd name="T36" fmla="*/ 2147483647 w 1873"/>
              <a:gd name="T37" fmla="*/ 2147483647 h 2233"/>
              <a:gd name="T38" fmla="*/ 2147483647 w 1873"/>
              <a:gd name="T39" fmla="*/ 2147483647 h 2233"/>
              <a:gd name="T40" fmla="*/ 2147483647 w 1873"/>
              <a:gd name="T41" fmla="*/ 2147483647 h 2233"/>
              <a:gd name="T42" fmla="*/ 2147483647 w 1873"/>
              <a:gd name="T43" fmla="*/ 2147483647 h 2233"/>
              <a:gd name="T44" fmla="*/ 2147483647 w 1873"/>
              <a:gd name="T45" fmla="*/ 2147483647 h 2233"/>
              <a:gd name="T46" fmla="*/ 2147483647 w 1873"/>
              <a:gd name="T47" fmla="*/ 2147483647 h 2233"/>
              <a:gd name="T48" fmla="*/ 2147483647 w 1873"/>
              <a:gd name="T49" fmla="*/ 2147483647 h 2233"/>
              <a:gd name="T50" fmla="*/ 2147483647 w 1873"/>
              <a:gd name="T51" fmla="*/ 2147483647 h 2233"/>
              <a:gd name="T52" fmla="*/ 2147483647 w 1873"/>
              <a:gd name="T53" fmla="*/ 2147483647 h 2233"/>
              <a:gd name="T54" fmla="*/ 2147483647 w 1873"/>
              <a:gd name="T55" fmla="*/ 2147483647 h 2233"/>
              <a:gd name="T56" fmla="*/ 2147483647 w 1873"/>
              <a:gd name="T57" fmla="*/ 2147483647 h 2233"/>
              <a:gd name="T58" fmla="*/ 2147483647 w 1873"/>
              <a:gd name="T59" fmla="*/ 2147483647 h 2233"/>
              <a:gd name="T60" fmla="*/ 2147483647 w 1873"/>
              <a:gd name="T61" fmla="*/ 2147483647 h 2233"/>
              <a:gd name="T62" fmla="*/ 2147483647 w 1873"/>
              <a:gd name="T63" fmla="*/ 2147483647 h 2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3"/>
              <a:gd name="T97" fmla="*/ 0 h 2233"/>
              <a:gd name="T98" fmla="*/ 1873 w 1873"/>
              <a:gd name="T99" fmla="*/ 2233 h 2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3" h="2233">
                <a:moveTo>
                  <a:pt x="936" y="2233"/>
                </a:moveTo>
                <a:lnTo>
                  <a:pt x="1033" y="2228"/>
                </a:lnTo>
                <a:lnTo>
                  <a:pt x="1126" y="2211"/>
                </a:lnTo>
                <a:lnTo>
                  <a:pt x="1215" y="2183"/>
                </a:lnTo>
                <a:lnTo>
                  <a:pt x="1302" y="2145"/>
                </a:lnTo>
                <a:lnTo>
                  <a:pt x="1382" y="2099"/>
                </a:lnTo>
                <a:lnTo>
                  <a:pt x="1459" y="2043"/>
                </a:lnTo>
                <a:lnTo>
                  <a:pt x="1532" y="1977"/>
                </a:lnTo>
                <a:lnTo>
                  <a:pt x="1599" y="1907"/>
                </a:lnTo>
                <a:lnTo>
                  <a:pt x="1659" y="1826"/>
                </a:lnTo>
                <a:lnTo>
                  <a:pt x="1713" y="1741"/>
                </a:lnTo>
                <a:lnTo>
                  <a:pt x="1761" y="1649"/>
                </a:lnTo>
                <a:lnTo>
                  <a:pt x="1800" y="1552"/>
                </a:lnTo>
                <a:lnTo>
                  <a:pt x="1830" y="1449"/>
                </a:lnTo>
                <a:lnTo>
                  <a:pt x="1853" y="1341"/>
                </a:lnTo>
                <a:lnTo>
                  <a:pt x="1868" y="1231"/>
                </a:lnTo>
                <a:lnTo>
                  <a:pt x="1873" y="1117"/>
                </a:lnTo>
                <a:lnTo>
                  <a:pt x="1868" y="1003"/>
                </a:lnTo>
                <a:lnTo>
                  <a:pt x="1853" y="891"/>
                </a:lnTo>
                <a:lnTo>
                  <a:pt x="1830" y="785"/>
                </a:lnTo>
                <a:lnTo>
                  <a:pt x="1800" y="682"/>
                </a:lnTo>
                <a:lnTo>
                  <a:pt x="1761" y="584"/>
                </a:lnTo>
                <a:lnTo>
                  <a:pt x="1713" y="492"/>
                </a:lnTo>
                <a:lnTo>
                  <a:pt x="1659" y="406"/>
                </a:lnTo>
                <a:lnTo>
                  <a:pt x="1599" y="326"/>
                </a:lnTo>
                <a:lnTo>
                  <a:pt x="1532" y="255"/>
                </a:lnTo>
                <a:lnTo>
                  <a:pt x="1459" y="190"/>
                </a:lnTo>
                <a:lnTo>
                  <a:pt x="1382" y="134"/>
                </a:lnTo>
                <a:lnTo>
                  <a:pt x="1302" y="87"/>
                </a:lnTo>
                <a:lnTo>
                  <a:pt x="1215" y="50"/>
                </a:lnTo>
                <a:lnTo>
                  <a:pt x="1126" y="22"/>
                </a:lnTo>
                <a:lnTo>
                  <a:pt x="1033" y="5"/>
                </a:lnTo>
                <a:lnTo>
                  <a:pt x="936" y="0"/>
                </a:lnTo>
                <a:lnTo>
                  <a:pt x="842" y="5"/>
                </a:lnTo>
                <a:lnTo>
                  <a:pt x="747" y="22"/>
                </a:lnTo>
                <a:lnTo>
                  <a:pt x="657" y="50"/>
                </a:lnTo>
                <a:lnTo>
                  <a:pt x="573" y="87"/>
                </a:lnTo>
                <a:lnTo>
                  <a:pt x="490" y="134"/>
                </a:lnTo>
                <a:lnTo>
                  <a:pt x="413" y="190"/>
                </a:lnTo>
                <a:lnTo>
                  <a:pt x="341" y="255"/>
                </a:lnTo>
                <a:lnTo>
                  <a:pt x="274" y="326"/>
                </a:lnTo>
                <a:lnTo>
                  <a:pt x="214" y="406"/>
                </a:lnTo>
                <a:lnTo>
                  <a:pt x="159" y="492"/>
                </a:lnTo>
                <a:lnTo>
                  <a:pt x="114" y="584"/>
                </a:lnTo>
                <a:lnTo>
                  <a:pt x="74" y="682"/>
                </a:lnTo>
                <a:lnTo>
                  <a:pt x="42" y="785"/>
                </a:lnTo>
                <a:lnTo>
                  <a:pt x="20" y="891"/>
                </a:lnTo>
                <a:lnTo>
                  <a:pt x="5" y="1003"/>
                </a:lnTo>
                <a:lnTo>
                  <a:pt x="0" y="1117"/>
                </a:lnTo>
                <a:lnTo>
                  <a:pt x="5" y="1231"/>
                </a:lnTo>
                <a:lnTo>
                  <a:pt x="20" y="1341"/>
                </a:lnTo>
                <a:lnTo>
                  <a:pt x="42" y="1449"/>
                </a:lnTo>
                <a:lnTo>
                  <a:pt x="74" y="1552"/>
                </a:lnTo>
                <a:lnTo>
                  <a:pt x="114" y="1649"/>
                </a:lnTo>
                <a:lnTo>
                  <a:pt x="159" y="1741"/>
                </a:lnTo>
                <a:lnTo>
                  <a:pt x="214" y="1826"/>
                </a:lnTo>
                <a:lnTo>
                  <a:pt x="274" y="1907"/>
                </a:lnTo>
                <a:lnTo>
                  <a:pt x="341" y="1977"/>
                </a:lnTo>
                <a:lnTo>
                  <a:pt x="413" y="2043"/>
                </a:lnTo>
                <a:lnTo>
                  <a:pt x="490" y="2099"/>
                </a:lnTo>
                <a:lnTo>
                  <a:pt x="573" y="2145"/>
                </a:lnTo>
                <a:lnTo>
                  <a:pt x="657" y="2183"/>
                </a:lnTo>
                <a:lnTo>
                  <a:pt x="747" y="2211"/>
                </a:lnTo>
                <a:lnTo>
                  <a:pt x="842" y="2228"/>
                </a:lnTo>
                <a:lnTo>
                  <a:pt x="936" y="2233"/>
                </a:lnTo>
                <a:close/>
              </a:path>
            </a:pathLst>
          </a:custGeom>
          <a:solidFill>
            <a:srgbClr val="B2D1B2"/>
          </a:solidFill>
          <a:ln w="9525">
            <a:noFill/>
            <a:round/>
            <a:headEnd/>
            <a:tailEnd/>
          </a:ln>
        </p:spPr>
        <p:txBody>
          <a:bodyPr/>
          <a:lstStyle/>
          <a:p>
            <a:endParaRPr lang="en-US"/>
          </a:p>
        </p:txBody>
      </p:sp>
      <p:sp>
        <p:nvSpPr>
          <p:cNvPr id="26632" name="Freeform 22"/>
          <p:cNvSpPr>
            <a:spLocks/>
          </p:cNvSpPr>
          <p:nvPr/>
        </p:nvSpPr>
        <p:spPr bwMode="auto">
          <a:xfrm rot="348876">
            <a:off x="3757613" y="2028825"/>
            <a:ext cx="2668587" cy="3386138"/>
          </a:xfrm>
          <a:custGeom>
            <a:avLst/>
            <a:gdLst>
              <a:gd name="T0" fmla="*/ 2147483647 w 1788"/>
              <a:gd name="T1" fmla="*/ 2147483647 h 2133"/>
              <a:gd name="T2" fmla="*/ 2147483647 w 1788"/>
              <a:gd name="T3" fmla="*/ 2147483647 h 2133"/>
              <a:gd name="T4" fmla="*/ 2147483647 w 1788"/>
              <a:gd name="T5" fmla="*/ 2147483647 h 2133"/>
              <a:gd name="T6" fmla="*/ 2147483647 w 1788"/>
              <a:gd name="T7" fmla="*/ 2147483647 h 2133"/>
              <a:gd name="T8" fmla="*/ 2147483647 w 1788"/>
              <a:gd name="T9" fmla="*/ 2147483647 h 2133"/>
              <a:gd name="T10" fmla="*/ 2147483647 w 1788"/>
              <a:gd name="T11" fmla="*/ 2147483647 h 2133"/>
              <a:gd name="T12" fmla="*/ 2147483647 w 1788"/>
              <a:gd name="T13" fmla="*/ 2147483647 h 2133"/>
              <a:gd name="T14" fmla="*/ 2147483647 w 1788"/>
              <a:gd name="T15" fmla="*/ 2147483647 h 2133"/>
              <a:gd name="T16" fmla="*/ 2147483647 w 1788"/>
              <a:gd name="T17" fmla="*/ 2147483647 h 2133"/>
              <a:gd name="T18" fmla="*/ 2147483647 w 1788"/>
              <a:gd name="T19" fmla="*/ 2147483647 h 2133"/>
              <a:gd name="T20" fmla="*/ 2147483647 w 1788"/>
              <a:gd name="T21" fmla="*/ 2147483647 h 2133"/>
              <a:gd name="T22" fmla="*/ 2147483647 w 1788"/>
              <a:gd name="T23" fmla="*/ 2147483647 h 2133"/>
              <a:gd name="T24" fmla="*/ 2147483647 w 1788"/>
              <a:gd name="T25" fmla="*/ 2147483647 h 2133"/>
              <a:gd name="T26" fmla="*/ 2147483647 w 1788"/>
              <a:gd name="T27" fmla="*/ 2147483647 h 2133"/>
              <a:gd name="T28" fmla="*/ 2147483647 w 1788"/>
              <a:gd name="T29" fmla="*/ 2147483647 h 2133"/>
              <a:gd name="T30" fmla="*/ 2147483647 w 1788"/>
              <a:gd name="T31" fmla="*/ 2147483647 h 2133"/>
              <a:gd name="T32" fmla="*/ 2147483647 w 1788"/>
              <a:gd name="T33" fmla="*/ 2147483647 h 2133"/>
              <a:gd name="T34" fmla="*/ 2147483647 w 1788"/>
              <a:gd name="T35" fmla="*/ 2147483647 h 2133"/>
              <a:gd name="T36" fmla="*/ 2147483647 w 1788"/>
              <a:gd name="T37" fmla="*/ 2147483647 h 2133"/>
              <a:gd name="T38" fmla="*/ 2147483647 w 1788"/>
              <a:gd name="T39" fmla="*/ 2147483647 h 2133"/>
              <a:gd name="T40" fmla="*/ 2147483647 w 1788"/>
              <a:gd name="T41" fmla="*/ 2147483647 h 2133"/>
              <a:gd name="T42" fmla="*/ 2147483647 w 1788"/>
              <a:gd name="T43" fmla="*/ 2147483647 h 2133"/>
              <a:gd name="T44" fmla="*/ 2147483647 w 1788"/>
              <a:gd name="T45" fmla="*/ 2147483647 h 2133"/>
              <a:gd name="T46" fmla="*/ 2147483647 w 1788"/>
              <a:gd name="T47" fmla="*/ 2147483647 h 2133"/>
              <a:gd name="T48" fmla="*/ 2147483647 w 1788"/>
              <a:gd name="T49" fmla="*/ 2147483647 h 2133"/>
              <a:gd name="T50" fmla="*/ 2147483647 w 1788"/>
              <a:gd name="T51" fmla="*/ 2147483647 h 2133"/>
              <a:gd name="T52" fmla="*/ 2147483647 w 1788"/>
              <a:gd name="T53" fmla="*/ 2147483647 h 2133"/>
              <a:gd name="T54" fmla="*/ 2147483647 w 1788"/>
              <a:gd name="T55" fmla="*/ 2147483647 h 2133"/>
              <a:gd name="T56" fmla="*/ 2147483647 w 1788"/>
              <a:gd name="T57" fmla="*/ 2147483647 h 2133"/>
              <a:gd name="T58" fmla="*/ 2147483647 w 1788"/>
              <a:gd name="T59" fmla="*/ 2147483647 h 2133"/>
              <a:gd name="T60" fmla="*/ 2147483647 w 1788"/>
              <a:gd name="T61" fmla="*/ 2147483647 h 2133"/>
              <a:gd name="T62" fmla="*/ 2147483647 w 1788"/>
              <a:gd name="T63" fmla="*/ 2147483647 h 2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88"/>
              <a:gd name="T97" fmla="*/ 0 h 2133"/>
              <a:gd name="T98" fmla="*/ 1788 w 1788"/>
              <a:gd name="T99" fmla="*/ 2133 h 21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88" h="2133">
                <a:moveTo>
                  <a:pt x="894" y="2133"/>
                </a:moveTo>
                <a:lnTo>
                  <a:pt x="986" y="2127"/>
                </a:lnTo>
                <a:lnTo>
                  <a:pt x="1076" y="2110"/>
                </a:lnTo>
                <a:lnTo>
                  <a:pt x="1161" y="2084"/>
                </a:lnTo>
                <a:lnTo>
                  <a:pt x="1243" y="2049"/>
                </a:lnTo>
                <a:lnTo>
                  <a:pt x="1320" y="2004"/>
                </a:lnTo>
                <a:lnTo>
                  <a:pt x="1395" y="1950"/>
                </a:lnTo>
                <a:lnTo>
                  <a:pt x="1465" y="1888"/>
                </a:lnTo>
                <a:lnTo>
                  <a:pt x="1527" y="1821"/>
                </a:lnTo>
                <a:lnTo>
                  <a:pt x="1584" y="1745"/>
                </a:lnTo>
                <a:lnTo>
                  <a:pt x="1636" y="1663"/>
                </a:lnTo>
                <a:lnTo>
                  <a:pt x="1681" y="1575"/>
                </a:lnTo>
                <a:lnTo>
                  <a:pt x="1719" y="1482"/>
                </a:lnTo>
                <a:lnTo>
                  <a:pt x="1749" y="1384"/>
                </a:lnTo>
                <a:lnTo>
                  <a:pt x="1771" y="1282"/>
                </a:lnTo>
                <a:lnTo>
                  <a:pt x="1783" y="1175"/>
                </a:lnTo>
                <a:lnTo>
                  <a:pt x="1788" y="1067"/>
                </a:lnTo>
                <a:lnTo>
                  <a:pt x="1783" y="959"/>
                </a:lnTo>
                <a:lnTo>
                  <a:pt x="1771" y="853"/>
                </a:lnTo>
                <a:lnTo>
                  <a:pt x="1749" y="750"/>
                </a:lnTo>
                <a:lnTo>
                  <a:pt x="1719" y="651"/>
                </a:lnTo>
                <a:lnTo>
                  <a:pt x="1681" y="558"/>
                </a:lnTo>
                <a:lnTo>
                  <a:pt x="1636" y="470"/>
                </a:lnTo>
                <a:lnTo>
                  <a:pt x="1584" y="388"/>
                </a:lnTo>
                <a:lnTo>
                  <a:pt x="1527" y="312"/>
                </a:lnTo>
                <a:lnTo>
                  <a:pt x="1465" y="244"/>
                </a:lnTo>
                <a:lnTo>
                  <a:pt x="1395" y="183"/>
                </a:lnTo>
                <a:lnTo>
                  <a:pt x="1320" y="129"/>
                </a:lnTo>
                <a:lnTo>
                  <a:pt x="1243" y="84"/>
                </a:lnTo>
                <a:lnTo>
                  <a:pt x="1161" y="48"/>
                </a:lnTo>
                <a:lnTo>
                  <a:pt x="1076" y="22"/>
                </a:lnTo>
                <a:lnTo>
                  <a:pt x="986" y="5"/>
                </a:lnTo>
                <a:lnTo>
                  <a:pt x="894" y="0"/>
                </a:lnTo>
                <a:lnTo>
                  <a:pt x="802" y="5"/>
                </a:lnTo>
                <a:lnTo>
                  <a:pt x="715" y="22"/>
                </a:lnTo>
                <a:lnTo>
                  <a:pt x="628" y="48"/>
                </a:lnTo>
                <a:lnTo>
                  <a:pt x="546" y="84"/>
                </a:lnTo>
                <a:lnTo>
                  <a:pt x="468" y="129"/>
                </a:lnTo>
                <a:lnTo>
                  <a:pt x="394" y="183"/>
                </a:lnTo>
                <a:lnTo>
                  <a:pt x="326" y="244"/>
                </a:lnTo>
                <a:lnTo>
                  <a:pt x="262" y="312"/>
                </a:lnTo>
                <a:lnTo>
                  <a:pt x="204" y="388"/>
                </a:lnTo>
                <a:lnTo>
                  <a:pt x="152" y="470"/>
                </a:lnTo>
                <a:lnTo>
                  <a:pt x="107" y="558"/>
                </a:lnTo>
                <a:lnTo>
                  <a:pt x="70" y="651"/>
                </a:lnTo>
                <a:lnTo>
                  <a:pt x="40" y="750"/>
                </a:lnTo>
                <a:lnTo>
                  <a:pt x="18" y="853"/>
                </a:lnTo>
                <a:lnTo>
                  <a:pt x="5" y="959"/>
                </a:lnTo>
                <a:lnTo>
                  <a:pt x="0" y="1067"/>
                </a:lnTo>
                <a:lnTo>
                  <a:pt x="5" y="1175"/>
                </a:lnTo>
                <a:lnTo>
                  <a:pt x="18" y="1282"/>
                </a:lnTo>
                <a:lnTo>
                  <a:pt x="40" y="1384"/>
                </a:lnTo>
                <a:lnTo>
                  <a:pt x="70" y="1482"/>
                </a:lnTo>
                <a:lnTo>
                  <a:pt x="107" y="1575"/>
                </a:lnTo>
                <a:lnTo>
                  <a:pt x="152" y="1663"/>
                </a:lnTo>
                <a:lnTo>
                  <a:pt x="204" y="1745"/>
                </a:lnTo>
                <a:lnTo>
                  <a:pt x="262" y="1821"/>
                </a:lnTo>
                <a:lnTo>
                  <a:pt x="326" y="1888"/>
                </a:lnTo>
                <a:lnTo>
                  <a:pt x="394" y="1950"/>
                </a:lnTo>
                <a:lnTo>
                  <a:pt x="468" y="2004"/>
                </a:lnTo>
                <a:lnTo>
                  <a:pt x="546" y="2049"/>
                </a:lnTo>
                <a:lnTo>
                  <a:pt x="628" y="2084"/>
                </a:lnTo>
                <a:lnTo>
                  <a:pt x="715" y="2110"/>
                </a:lnTo>
                <a:lnTo>
                  <a:pt x="802" y="2127"/>
                </a:lnTo>
                <a:lnTo>
                  <a:pt x="894" y="2133"/>
                </a:lnTo>
                <a:close/>
              </a:path>
            </a:pathLst>
          </a:custGeom>
          <a:solidFill>
            <a:srgbClr val="BCD8BC"/>
          </a:solidFill>
          <a:ln w="9525">
            <a:noFill/>
            <a:round/>
            <a:headEnd/>
            <a:tailEnd/>
          </a:ln>
        </p:spPr>
        <p:txBody>
          <a:bodyPr/>
          <a:lstStyle/>
          <a:p>
            <a:endParaRPr lang="en-US"/>
          </a:p>
        </p:txBody>
      </p:sp>
      <p:sp>
        <p:nvSpPr>
          <p:cNvPr id="26633" name="Freeform 24"/>
          <p:cNvSpPr>
            <a:spLocks/>
          </p:cNvSpPr>
          <p:nvPr/>
        </p:nvSpPr>
        <p:spPr bwMode="auto">
          <a:xfrm rot="342534">
            <a:off x="3813175" y="2108200"/>
            <a:ext cx="2546350" cy="3225800"/>
          </a:xfrm>
          <a:custGeom>
            <a:avLst/>
            <a:gdLst>
              <a:gd name="T0" fmla="*/ 2147483647 w 1707"/>
              <a:gd name="T1" fmla="*/ 2147483647 h 2032"/>
              <a:gd name="T2" fmla="*/ 2147483647 w 1707"/>
              <a:gd name="T3" fmla="*/ 2147483647 h 2032"/>
              <a:gd name="T4" fmla="*/ 2147483647 w 1707"/>
              <a:gd name="T5" fmla="*/ 2147483647 h 2032"/>
              <a:gd name="T6" fmla="*/ 2147483647 w 1707"/>
              <a:gd name="T7" fmla="*/ 2147483647 h 2032"/>
              <a:gd name="T8" fmla="*/ 2147483647 w 1707"/>
              <a:gd name="T9" fmla="*/ 2147483647 h 2032"/>
              <a:gd name="T10" fmla="*/ 2147483647 w 1707"/>
              <a:gd name="T11" fmla="*/ 2147483647 h 2032"/>
              <a:gd name="T12" fmla="*/ 2147483647 w 1707"/>
              <a:gd name="T13" fmla="*/ 2147483647 h 2032"/>
              <a:gd name="T14" fmla="*/ 2147483647 w 1707"/>
              <a:gd name="T15" fmla="*/ 2147483647 h 2032"/>
              <a:gd name="T16" fmla="*/ 2147483647 w 1707"/>
              <a:gd name="T17" fmla="*/ 2147483647 h 2032"/>
              <a:gd name="T18" fmla="*/ 2147483647 w 1707"/>
              <a:gd name="T19" fmla="*/ 2147483647 h 2032"/>
              <a:gd name="T20" fmla="*/ 2147483647 w 1707"/>
              <a:gd name="T21" fmla="*/ 2147483647 h 2032"/>
              <a:gd name="T22" fmla="*/ 2147483647 w 1707"/>
              <a:gd name="T23" fmla="*/ 2147483647 h 2032"/>
              <a:gd name="T24" fmla="*/ 2147483647 w 1707"/>
              <a:gd name="T25" fmla="*/ 2147483647 h 2032"/>
              <a:gd name="T26" fmla="*/ 2147483647 w 1707"/>
              <a:gd name="T27" fmla="*/ 2147483647 h 2032"/>
              <a:gd name="T28" fmla="*/ 2147483647 w 1707"/>
              <a:gd name="T29" fmla="*/ 2147483647 h 2032"/>
              <a:gd name="T30" fmla="*/ 2147483647 w 1707"/>
              <a:gd name="T31" fmla="*/ 2147483647 h 2032"/>
              <a:gd name="T32" fmla="*/ 2147483647 w 1707"/>
              <a:gd name="T33" fmla="*/ 2147483647 h 2032"/>
              <a:gd name="T34" fmla="*/ 2147483647 w 1707"/>
              <a:gd name="T35" fmla="*/ 2147483647 h 2032"/>
              <a:gd name="T36" fmla="*/ 2147483647 w 1707"/>
              <a:gd name="T37" fmla="*/ 2147483647 h 2032"/>
              <a:gd name="T38" fmla="*/ 2147483647 w 1707"/>
              <a:gd name="T39" fmla="*/ 2147483647 h 2032"/>
              <a:gd name="T40" fmla="*/ 2147483647 w 1707"/>
              <a:gd name="T41" fmla="*/ 2147483647 h 2032"/>
              <a:gd name="T42" fmla="*/ 2147483647 w 1707"/>
              <a:gd name="T43" fmla="*/ 2147483647 h 2032"/>
              <a:gd name="T44" fmla="*/ 2147483647 w 1707"/>
              <a:gd name="T45" fmla="*/ 2147483647 h 2032"/>
              <a:gd name="T46" fmla="*/ 2147483647 w 1707"/>
              <a:gd name="T47" fmla="*/ 2147483647 h 2032"/>
              <a:gd name="T48" fmla="*/ 2147483647 w 1707"/>
              <a:gd name="T49" fmla="*/ 2147483647 h 2032"/>
              <a:gd name="T50" fmla="*/ 2147483647 w 1707"/>
              <a:gd name="T51" fmla="*/ 2147483647 h 2032"/>
              <a:gd name="T52" fmla="*/ 2147483647 w 1707"/>
              <a:gd name="T53" fmla="*/ 2147483647 h 2032"/>
              <a:gd name="T54" fmla="*/ 2147483647 w 1707"/>
              <a:gd name="T55" fmla="*/ 2147483647 h 2032"/>
              <a:gd name="T56" fmla="*/ 2147483647 w 1707"/>
              <a:gd name="T57" fmla="*/ 2147483647 h 2032"/>
              <a:gd name="T58" fmla="*/ 2147483647 w 1707"/>
              <a:gd name="T59" fmla="*/ 2147483647 h 2032"/>
              <a:gd name="T60" fmla="*/ 2147483647 w 1707"/>
              <a:gd name="T61" fmla="*/ 2147483647 h 2032"/>
              <a:gd name="T62" fmla="*/ 2147483647 w 1707"/>
              <a:gd name="T63" fmla="*/ 2147483647 h 20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7"/>
              <a:gd name="T97" fmla="*/ 0 h 2032"/>
              <a:gd name="T98" fmla="*/ 1707 w 1707"/>
              <a:gd name="T99" fmla="*/ 2032 h 20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7" h="2032">
                <a:moveTo>
                  <a:pt x="852" y="2032"/>
                </a:moveTo>
                <a:lnTo>
                  <a:pt x="939" y="2027"/>
                </a:lnTo>
                <a:lnTo>
                  <a:pt x="1024" y="2012"/>
                </a:lnTo>
                <a:lnTo>
                  <a:pt x="1106" y="1988"/>
                </a:lnTo>
                <a:lnTo>
                  <a:pt x="1183" y="1952"/>
                </a:lnTo>
                <a:lnTo>
                  <a:pt x="1258" y="1909"/>
                </a:lnTo>
                <a:lnTo>
                  <a:pt x="1330" y="1859"/>
                </a:lnTo>
                <a:lnTo>
                  <a:pt x="1395" y="1801"/>
                </a:lnTo>
                <a:lnTo>
                  <a:pt x="1455" y="1734"/>
                </a:lnTo>
                <a:lnTo>
                  <a:pt x="1512" y="1663"/>
                </a:lnTo>
                <a:lnTo>
                  <a:pt x="1560" y="1585"/>
                </a:lnTo>
                <a:lnTo>
                  <a:pt x="1604" y="1501"/>
                </a:lnTo>
                <a:lnTo>
                  <a:pt x="1639" y="1413"/>
                </a:lnTo>
                <a:lnTo>
                  <a:pt x="1669" y="1320"/>
                </a:lnTo>
                <a:lnTo>
                  <a:pt x="1689" y="1223"/>
                </a:lnTo>
                <a:lnTo>
                  <a:pt x="1702" y="1122"/>
                </a:lnTo>
                <a:lnTo>
                  <a:pt x="1707" y="1017"/>
                </a:lnTo>
                <a:lnTo>
                  <a:pt x="1702" y="913"/>
                </a:lnTo>
                <a:lnTo>
                  <a:pt x="1689" y="812"/>
                </a:lnTo>
                <a:lnTo>
                  <a:pt x="1669" y="715"/>
                </a:lnTo>
                <a:lnTo>
                  <a:pt x="1639" y="622"/>
                </a:lnTo>
                <a:lnTo>
                  <a:pt x="1604" y="532"/>
                </a:lnTo>
                <a:lnTo>
                  <a:pt x="1560" y="448"/>
                </a:lnTo>
                <a:lnTo>
                  <a:pt x="1512" y="370"/>
                </a:lnTo>
                <a:lnTo>
                  <a:pt x="1455" y="299"/>
                </a:lnTo>
                <a:lnTo>
                  <a:pt x="1395" y="232"/>
                </a:lnTo>
                <a:lnTo>
                  <a:pt x="1330" y="174"/>
                </a:lnTo>
                <a:lnTo>
                  <a:pt x="1258" y="123"/>
                </a:lnTo>
                <a:lnTo>
                  <a:pt x="1183" y="81"/>
                </a:lnTo>
                <a:lnTo>
                  <a:pt x="1106" y="47"/>
                </a:lnTo>
                <a:lnTo>
                  <a:pt x="1024" y="21"/>
                </a:lnTo>
                <a:lnTo>
                  <a:pt x="939" y="6"/>
                </a:lnTo>
                <a:lnTo>
                  <a:pt x="852" y="0"/>
                </a:lnTo>
                <a:lnTo>
                  <a:pt x="765" y="6"/>
                </a:lnTo>
                <a:lnTo>
                  <a:pt x="680" y="21"/>
                </a:lnTo>
                <a:lnTo>
                  <a:pt x="598" y="47"/>
                </a:lnTo>
                <a:lnTo>
                  <a:pt x="521" y="81"/>
                </a:lnTo>
                <a:lnTo>
                  <a:pt x="446" y="123"/>
                </a:lnTo>
                <a:lnTo>
                  <a:pt x="377" y="174"/>
                </a:lnTo>
                <a:lnTo>
                  <a:pt x="309" y="232"/>
                </a:lnTo>
                <a:lnTo>
                  <a:pt x="249" y="299"/>
                </a:lnTo>
                <a:lnTo>
                  <a:pt x="195" y="370"/>
                </a:lnTo>
                <a:lnTo>
                  <a:pt x="145" y="448"/>
                </a:lnTo>
                <a:lnTo>
                  <a:pt x="103" y="532"/>
                </a:lnTo>
                <a:lnTo>
                  <a:pt x="68" y="622"/>
                </a:lnTo>
                <a:lnTo>
                  <a:pt x="38" y="715"/>
                </a:lnTo>
                <a:lnTo>
                  <a:pt x="18" y="812"/>
                </a:lnTo>
                <a:lnTo>
                  <a:pt x="5" y="913"/>
                </a:lnTo>
                <a:lnTo>
                  <a:pt x="0" y="1017"/>
                </a:lnTo>
                <a:lnTo>
                  <a:pt x="5" y="1122"/>
                </a:lnTo>
                <a:lnTo>
                  <a:pt x="18" y="1223"/>
                </a:lnTo>
                <a:lnTo>
                  <a:pt x="38" y="1320"/>
                </a:lnTo>
                <a:lnTo>
                  <a:pt x="68" y="1413"/>
                </a:lnTo>
                <a:lnTo>
                  <a:pt x="103" y="1501"/>
                </a:lnTo>
                <a:lnTo>
                  <a:pt x="145" y="1585"/>
                </a:lnTo>
                <a:lnTo>
                  <a:pt x="195" y="1663"/>
                </a:lnTo>
                <a:lnTo>
                  <a:pt x="249" y="1734"/>
                </a:lnTo>
                <a:lnTo>
                  <a:pt x="309" y="1801"/>
                </a:lnTo>
                <a:lnTo>
                  <a:pt x="377" y="1859"/>
                </a:lnTo>
                <a:lnTo>
                  <a:pt x="446" y="1909"/>
                </a:lnTo>
                <a:lnTo>
                  <a:pt x="521" y="1952"/>
                </a:lnTo>
                <a:lnTo>
                  <a:pt x="598" y="1988"/>
                </a:lnTo>
                <a:lnTo>
                  <a:pt x="680" y="2012"/>
                </a:lnTo>
                <a:lnTo>
                  <a:pt x="765" y="2027"/>
                </a:lnTo>
                <a:lnTo>
                  <a:pt x="852" y="2032"/>
                </a:lnTo>
                <a:close/>
              </a:path>
            </a:pathLst>
          </a:custGeom>
          <a:solidFill>
            <a:srgbClr val="C4DBC4"/>
          </a:solidFill>
          <a:ln w="9525">
            <a:noFill/>
            <a:round/>
            <a:headEnd/>
            <a:tailEnd/>
          </a:ln>
        </p:spPr>
        <p:txBody>
          <a:bodyPr/>
          <a:lstStyle/>
          <a:p>
            <a:endParaRPr lang="en-US"/>
          </a:p>
        </p:txBody>
      </p:sp>
      <p:sp>
        <p:nvSpPr>
          <p:cNvPr id="26634" name="Freeform 25"/>
          <p:cNvSpPr>
            <a:spLocks/>
          </p:cNvSpPr>
          <p:nvPr/>
        </p:nvSpPr>
        <p:spPr bwMode="auto">
          <a:xfrm rot="347436">
            <a:off x="3841750" y="2149475"/>
            <a:ext cx="2478088" cy="3148013"/>
          </a:xfrm>
          <a:custGeom>
            <a:avLst/>
            <a:gdLst>
              <a:gd name="T0" fmla="*/ 2147483647 w 1661"/>
              <a:gd name="T1" fmla="*/ 2147483647 h 1983"/>
              <a:gd name="T2" fmla="*/ 2147483647 w 1661"/>
              <a:gd name="T3" fmla="*/ 2147483647 h 1983"/>
              <a:gd name="T4" fmla="*/ 2147483647 w 1661"/>
              <a:gd name="T5" fmla="*/ 2147483647 h 1983"/>
              <a:gd name="T6" fmla="*/ 2147483647 w 1661"/>
              <a:gd name="T7" fmla="*/ 2147483647 h 1983"/>
              <a:gd name="T8" fmla="*/ 2147483647 w 1661"/>
              <a:gd name="T9" fmla="*/ 2147483647 h 1983"/>
              <a:gd name="T10" fmla="*/ 2147483647 w 1661"/>
              <a:gd name="T11" fmla="*/ 2147483647 h 1983"/>
              <a:gd name="T12" fmla="*/ 2147483647 w 1661"/>
              <a:gd name="T13" fmla="*/ 2147483647 h 1983"/>
              <a:gd name="T14" fmla="*/ 2147483647 w 1661"/>
              <a:gd name="T15" fmla="*/ 2147483647 h 1983"/>
              <a:gd name="T16" fmla="*/ 2147483647 w 1661"/>
              <a:gd name="T17" fmla="*/ 2147483647 h 1983"/>
              <a:gd name="T18" fmla="*/ 2147483647 w 1661"/>
              <a:gd name="T19" fmla="*/ 2147483647 h 1983"/>
              <a:gd name="T20" fmla="*/ 2147483647 w 1661"/>
              <a:gd name="T21" fmla="*/ 2147483647 h 1983"/>
              <a:gd name="T22" fmla="*/ 2147483647 w 1661"/>
              <a:gd name="T23" fmla="*/ 2147483647 h 1983"/>
              <a:gd name="T24" fmla="*/ 2147483647 w 1661"/>
              <a:gd name="T25" fmla="*/ 2147483647 h 1983"/>
              <a:gd name="T26" fmla="*/ 2147483647 w 1661"/>
              <a:gd name="T27" fmla="*/ 2147483647 h 1983"/>
              <a:gd name="T28" fmla="*/ 2147483647 w 1661"/>
              <a:gd name="T29" fmla="*/ 2147483647 h 1983"/>
              <a:gd name="T30" fmla="*/ 2147483647 w 1661"/>
              <a:gd name="T31" fmla="*/ 2147483647 h 1983"/>
              <a:gd name="T32" fmla="*/ 2147483647 w 1661"/>
              <a:gd name="T33" fmla="*/ 2147483647 h 1983"/>
              <a:gd name="T34" fmla="*/ 2147483647 w 1661"/>
              <a:gd name="T35" fmla="*/ 2147483647 h 1983"/>
              <a:gd name="T36" fmla="*/ 2147483647 w 1661"/>
              <a:gd name="T37" fmla="*/ 2147483647 h 1983"/>
              <a:gd name="T38" fmla="*/ 2147483647 w 1661"/>
              <a:gd name="T39" fmla="*/ 2147483647 h 1983"/>
              <a:gd name="T40" fmla="*/ 2147483647 w 1661"/>
              <a:gd name="T41" fmla="*/ 2147483647 h 1983"/>
              <a:gd name="T42" fmla="*/ 2147483647 w 1661"/>
              <a:gd name="T43" fmla="*/ 2147483647 h 1983"/>
              <a:gd name="T44" fmla="*/ 2147483647 w 1661"/>
              <a:gd name="T45" fmla="*/ 2147483647 h 1983"/>
              <a:gd name="T46" fmla="*/ 2147483647 w 1661"/>
              <a:gd name="T47" fmla="*/ 2147483647 h 1983"/>
              <a:gd name="T48" fmla="*/ 2147483647 w 1661"/>
              <a:gd name="T49" fmla="*/ 2147483647 h 1983"/>
              <a:gd name="T50" fmla="*/ 2147483647 w 1661"/>
              <a:gd name="T51" fmla="*/ 2147483647 h 1983"/>
              <a:gd name="T52" fmla="*/ 2147483647 w 1661"/>
              <a:gd name="T53" fmla="*/ 2147483647 h 1983"/>
              <a:gd name="T54" fmla="*/ 2147483647 w 1661"/>
              <a:gd name="T55" fmla="*/ 2147483647 h 1983"/>
              <a:gd name="T56" fmla="*/ 2147483647 w 1661"/>
              <a:gd name="T57" fmla="*/ 2147483647 h 1983"/>
              <a:gd name="T58" fmla="*/ 2147483647 w 1661"/>
              <a:gd name="T59" fmla="*/ 2147483647 h 1983"/>
              <a:gd name="T60" fmla="*/ 2147483647 w 1661"/>
              <a:gd name="T61" fmla="*/ 2147483647 h 1983"/>
              <a:gd name="T62" fmla="*/ 2147483647 w 1661"/>
              <a:gd name="T63" fmla="*/ 2147483647 h 19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1"/>
              <a:gd name="T97" fmla="*/ 0 h 1983"/>
              <a:gd name="T98" fmla="*/ 1661 w 1661"/>
              <a:gd name="T99" fmla="*/ 1983 h 19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1" h="1983">
                <a:moveTo>
                  <a:pt x="829" y="1983"/>
                </a:moveTo>
                <a:lnTo>
                  <a:pt x="914" y="1978"/>
                </a:lnTo>
                <a:lnTo>
                  <a:pt x="996" y="1963"/>
                </a:lnTo>
                <a:lnTo>
                  <a:pt x="1078" y="1938"/>
                </a:lnTo>
                <a:lnTo>
                  <a:pt x="1153" y="1905"/>
                </a:lnTo>
                <a:lnTo>
                  <a:pt x="1225" y="1864"/>
                </a:lnTo>
                <a:lnTo>
                  <a:pt x="1295" y="1813"/>
                </a:lnTo>
                <a:lnTo>
                  <a:pt x="1360" y="1757"/>
                </a:lnTo>
                <a:lnTo>
                  <a:pt x="1417" y="1692"/>
                </a:lnTo>
                <a:lnTo>
                  <a:pt x="1472" y="1623"/>
                </a:lnTo>
                <a:lnTo>
                  <a:pt x="1519" y="1546"/>
                </a:lnTo>
                <a:lnTo>
                  <a:pt x="1561" y="1464"/>
                </a:lnTo>
                <a:lnTo>
                  <a:pt x="1596" y="1379"/>
                </a:lnTo>
                <a:lnTo>
                  <a:pt x="1624" y="1287"/>
                </a:lnTo>
                <a:lnTo>
                  <a:pt x="1644" y="1192"/>
                </a:lnTo>
                <a:lnTo>
                  <a:pt x="1656" y="1093"/>
                </a:lnTo>
                <a:lnTo>
                  <a:pt x="1661" y="992"/>
                </a:lnTo>
                <a:lnTo>
                  <a:pt x="1656" y="891"/>
                </a:lnTo>
                <a:lnTo>
                  <a:pt x="1644" y="793"/>
                </a:lnTo>
                <a:lnTo>
                  <a:pt x="1624" y="697"/>
                </a:lnTo>
                <a:lnTo>
                  <a:pt x="1596" y="606"/>
                </a:lnTo>
                <a:lnTo>
                  <a:pt x="1561" y="518"/>
                </a:lnTo>
                <a:lnTo>
                  <a:pt x="1519" y="436"/>
                </a:lnTo>
                <a:lnTo>
                  <a:pt x="1472" y="362"/>
                </a:lnTo>
                <a:lnTo>
                  <a:pt x="1417" y="291"/>
                </a:lnTo>
                <a:lnTo>
                  <a:pt x="1360" y="225"/>
                </a:lnTo>
                <a:lnTo>
                  <a:pt x="1295" y="169"/>
                </a:lnTo>
                <a:lnTo>
                  <a:pt x="1225" y="119"/>
                </a:lnTo>
                <a:lnTo>
                  <a:pt x="1153" y="78"/>
                </a:lnTo>
                <a:lnTo>
                  <a:pt x="1078" y="44"/>
                </a:lnTo>
                <a:lnTo>
                  <a:pt x="996" y="20"/>
                </a:lnTo>
                <a:lnTo>
                  <a:pt x="914" y="5"/>
                </a:lnTo>
                <a:lnTo>
                  <a:pt x="829" y="0"/>
                </a:lnTo>
                <a:lnTo>
                  <a:pt x="745" y="5"/>
                </a:lnTo>
                <a:lnTo>
                  <a:pt x="662" y="20"/>
                </a:lnTo>
                <a:lnTo>
                  <a:pt x="583" y="44"/>
                </a:lnTo>
                <a:lnTo>
                  <a:pt x="505" y="78"/>
                </a:lnTo>
                <a:lnTo>
                  <a:pt x="433" y="119"/>
                </a:lnTo>
                <a:lnTo>
                  <a:pt x="366" y="169"/>
                </a:lnTo>
                <a:lnTo>
                  <a:pt x="301" y="225"/>
                </a:lnTo>
                <a:lnTo>
                  <a:pt x="244" y="291"/>
                </a:lnTo>
                <a:lnTo>
                  <a:pt x="189" y="362"/>
                </a:lnTo>
                <a:lnTo>
                  <a:pt x="142" y="436"/>
                </a:lnTo>
                <a:lnTo>
                  <a:pt x="99" y="518"/>
                </a:lnTo>
                <a:lnTo>
                  <a:pt x="65" y="606"/>
                </a:lnTo>
                <a:lnTo>
                  <a:pt x="37" y="697"/>
                </a:lnTo>
                <a:lnTo>
                  <a:pt x="17" y="793"/>
                </a:lnTo>
                <a:lnTo>
                  <a:pt x="5" y="891"/>
                </a:lnTo>
                <a:lnTo>
                  <a:pt x="0" y="992"/>
                </a:lnTo>
                <a:lnTo>
                  <a:pt x="5" y="1093"/>
                </a:lnTo>
                <a:lnTo>
                  <a:pt x="17" y="1192"/>
                </a:lnTo>
                <a:lnTo>
                  <a:pt x="37" y="1287"/>
                </a:lnTo>
                <a:lnTo>
                  <a:pt x="65" y="1379"/>
                </a:lnTo>
                <a:lnTo>
                  <a:pt x="99" y="1464"/>
                </a:lnTo>
                <a:lnTo>
                  <a:pt x="142" y="1546"/>
                </a:lnTo>
                <a:lnTo>
                  <a:pt x="189" y="1623"/>
                </a:lnTo>
                <a:lnTo>
                  <a:pt x="244" y="1692"/>
                </a:lnTo>
                <a:lnTo>
                  <a:pt x="301" y="1757"/>
                </a:lnTo>
                <a:lnTo>
                  <a:pt x="366" y="1813"/>
                </a:lnTo>
                <a:lnTo>
                  <a:pt x="433" y="1864"/>
                </a:lnTo>
                <a:lnTo>
                  <a:pt x="505" y="1905"/>
                </a:lnTo>
                <a:lnTo>
                  <a:pt x="583" y="1938"/>
                </a:lnTo>
                <a:lnTo>
                  <a:pt x="662" y="1963"/>
                </a:lnTo>
                <a:lnTo>
                  <a:pt x="745" y="1978"/>
                </a:lnTo>
                <a:lnTo>
                  <a:pt x="829" y="1983"/>
                </a:lnTo>
                <a:close/>
              </a:path>
            </a:pathLst>
          </a:custGeom>
          <a:solidFill>
            <a:srgbClr val="C9DDC9"/>
          </a:solidFill>
          <a:ln w="9525">
            <a:noFill/>
            <a:round/>
            <a:headEnd/>
            <a:tailEnd/>
          </a:ln>
        </p:spPr>
        <p:txBody>
          <a:bodyPr/>
          <a:lstStyle/>
          <a:p>
            <a:endParaRPr lang="en-US"/>
          </a:p>
        </p:txBody>
      </p:sp>
      <p:sp>
        <p:nvSpPr>
          <p:cNvPr id="26635" name="Freeform 26"/>
          <p:cNvSpPr>
            <a:spLocks/>
          </p:cNvSpPr>
          <p:nvPr/>
        </p:nvSpPr>
        <p:spPr bwMode="auto">
          <a:xfrm rot="346412">
            <a:off x="3867150" y="2190750"/>
            <a:ext cx="2419350" cy="3065463"/>
          </a:xfrm>
          <a:custGeom>
            <a:avLst/>
            <a:gdLst>
              <a:gd name="T0" fmla="*/ 2147483647 w 1621"/>
              <a:gd name="T1" fmla="*/ 2147483647 h 1931"/>
              <a:gd name="T2" fmla="*/ 2147483647 w 1621"/>
              <a:gd name="T3" fmla="*/ 2147483647 h 1931"/>
              <a:gd name="T4" fmla="*/ 2147483647 w 1621"/>
              <a:gd name="T5" fmla="*/ 2147483647 h 1931"/>
              <a:gd name="T6" fmla="*/ 2147483647 w 1621"/>
              <a:gd name="T7" fmla="*/ 2147483647 h 1931"/>
              <a:gd name="T8" fmla="*/ 2147483647 w 1621"/>
              <a:gd name="T9" fmla="*/ 2147483647 h 1931"/>
              <a:gd name="T10" fmla="*/ 2147483647 w 1621"/>
              <a:gd name="T11" fmla="*/ 2147483647 h 1931"/>
              <a:gd name="T12" fmla="*/ 2147483647 w 1621"/>
              <a:gd name="T13" fmla="*/ 2147483647 h 1931"/>
              <a:gd name="T14" fmla="*/ 2147483647 w 1621"/>
              <a:gd name="T15" fmla="*/ 2147483647 h 1931"/>
              <a:gd name="T16" fmla="*/ 2147483647 w 1621"/>
              <a:gd name="T17" fmla="*/ 2147483647 h 1931"/>
              <a:gd name="T18" fmla="*/ 2147483647 w 1621"/>
              <a:gd name="T19" fmla="*/ 2147483647 h 1931"/>
              <a:gd name="T20" fmla="*/ 2147483647 w 1621"/>
              <a:gd name="T21" fmla="*/ 2147483647 h 1931"/>
              <a:gd name="T22" fmla="*/ 2147483647 w 1621"/>
              <a:gd name="T23" fmla="*/ 2147483647 h 1931"/>
              <a:gd name="T24" fmla="*/ 2147483647 w 1621"/>
              <a:gd name="T25" fmla="*/ 2147483647 h 1931"/>
              <a:gd name="T26" fmla="*/ 2147483647 w 1621"/>
              <a:gd name="T27" fmla="*/ 2147483647 h 1931"/>
              <a:gd name="T28" fmla="*/ 2147483647 w 1621"/>
              <a:gd name="T29" fmla="*/ 2147483647 h 1931"/>
              <a:gd name="T30" fmla="*/ 2147483647 w 1621"/>
              <a:gd name="T31" fmla="*/ 2147483647 h 1931"/>
              <a:gd name="T32" fmla="*/ 2147483647 w 1621"/>
              <a:gd name="T33" fmla="*/ 2147483647 h 1931"/>
              <a:gd name="T34" fmla="*/ 2147483647 w 1621"/>
              <a:gd name="T35" fmla="*/ 2147483647 h 1931"/>
              <a:gd name="T36" fmla="*/ 2147483647 w 1621"/>
              <a:gd name="T37" fmla="*/ 2147483647 h 1931"/>
              <a:gd name="T38" fmla="*/ 2147483647 w 1621"/>
              <a:gd name="T39" fmla="*/ 2147483647 h 1931"/>
              <a:gd name="T40" fmla="*/ 2147483647 w 1621"/>
              <a:gd name="T41" fmla="*/ 2147483647 h 1931"/>
              <a:gd name="T42" fmla="*/ 2147483647 w 1621"/>
              <a:gd name="T43" fmla="*/ 2147483647 h 1931"/>
              <a:gd name="T44" fmla="*/ 2147483647 w 1621"/>
              <a:gd name="T45" fmla="*/ 2147483647 h 1931"/>
              <a:gd name="T46" fmla="*/ 2147483647 w 1621"/>
              <a:gd name="T47" fmla="*/ 2147483647 h 1931"/>
              <a:gd name="T48" fmla="*/ 2147483647 w 1621"/>
              <a:gd name="T49" fmla="*/ 2147483647 h 1931"/>
              <a:gd name="T50" fmla="*/ 2147483647 w 1621"/>
              <a:gd name="T51" fmla="*/ 2147483647 h 1931"/>
              <a:gd name="T52" fmla="*/ 2147483647 w 1621"/>
              <a:gd name="T53" fmla="*/ 2147483647 h 1931"/>
              <a:gd name="T54" fmla="*/ 2147483647 w 1621"/>
              <a:gd name="T55" fmla="*/ 2147483647 h 1931"/>
              <a:gd name="T56" fmla="*/ 2147483647 w 1621"/>
              <a:gd name="T57" fmla="*/ 2147483647 h 1931"/>
              <a:gd name="T58" fmla="*/ 2147483647 w 1621"/>
              <a:gd name="T59" fmla="*/ 2147483647 h 1931"/>
              <a:gd name="T60" fmla="*/ 2147483647 w 1621"/>
              <a:gd name="T61" fmla="*/ 2147483647 h 1931"/>
              <a:gd name="T62" fmla="*/ 2147483647 w 1621"/>
              <a:gd name="T63" fmla="*/ 2147483647 h 19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1"/>
              <a:gd name="T97" fmla="*/ 0 h 1931"/>
              <a:gd name="T98" fmla="*/ 1621 w 1621"/>
              <a:gd name="T99" fmla="*/ 1931 h 19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1" h="1931">
                <a:moveTo>
                  <a:pt x="809" y="1931"/>
                </a:moveTo>
                <a:lnTo>
                  <a:pt x="891" y="1925"/>
                </a:lnTo>
                <a:lnTo>
                  <a:pt x="974" y="1910"/>
                </a:lnTo>
                <a:lnTo>
                  <a:pt x="1051" y="1888"/>
                </a:lnTo>
                <a:lnTo>
                  <a:pt x="1126" y="1854"/>
                </a:lnTo>
                <a:lnTo>
                  <a:pt x="1195" y="1813"/>
                </a:lnTo>
                <a:lnTo>
                  <a:pt x="1263" y="1767"/>
                </a:lnTo>
                <a:lnTo>
                  <a:pt x="1325" y="1711"/>
                </a:lnTo>
                <a:lnTo>
                  <a:pt x="1385" y="1647"/>
                </a:lnTo>
                <a:lnTo>
                  <a:pt x="1437" y="1580"/>
                </a:lnTo>
                <a:lnTo>
                  <a:pt x="1482" y="1506"/>
                </a:lnTo>
                <a:lnTo>
                  <a:pt x="1524" y="1425"/>
                </a:lnTo>
                <a:lnTo>
                  <a:pt x="1556" y="1341"/>
                </a:lnTo>
                <a:lnTo>
                  <a:pt x="1584" y="1254"/>
                </a:lnTo>
                <a:lnTo>
                  <a:pt x="1604" y="1160"/>
                </a:lnTo>
                <a:lnTo>
                  <a:pt x="1616" y="1065"/>
                </a:lnTo>
                <a:lnTo>
                  <a:pt x="1621" y="966"/>
                </a:lnTo>
                <a:lnTo>
                  <a:pt x="1616" y="867"/>
                </a:lnTo>
                <a:lnTo>
                  <a:pt x="1604" y="772"/>
                </a:lnTo>
                <a:lnTo>
                  <a:pt x="1584" y="679"/>
                </a:lnTo>
                <a:lnTo>
                  <a:pt x="1556" y="589"/>
                </a:lnTo>
                <a:lnTo>
                  <a:pt x="1524" y="505"/>
                </a:lnTo>
                <a:lnTo>
                  <a:pt x="1482" y="425"/>
                </a:lnTo>
                <a:lnTo>
                  <a:pt x="1437" y="352"/>
                </a:lnTo>
                <a:lnTo>
                  <a:pt x="1385" y="283"/>
                </a:lnTo>
                <a:lnTo>
                  <a:pt x="1325" y="220"/>
                </a:lnTo>
                <a:lnTo>
                  <a:pt x="1263" y="164"/>
                </a:lnTo>
                <a:lnTo>
                  <a:pt x="1195" y="117"/>
                </a:lnTo>
                <a:lnTo>
                  <a:pt x="1126" y="76"/>
                </a:lnTo>
                <a:lnTo>
                  <a:pt x="1051" y="43"/>
                </a:lnTo>
                <a:lnTo>
                  <a:pt x="974" y="20"/>
                </a:lnTo>
                <a:lnTo>
                  <a:pt x="891" y="5"/>
                </a:lnTo>
                <a:lnTo>
                  <a:pt x="809" y="0"/>
                </a:lnTo>
                <a:lnTo>
                  <a:pt x="727" y="5"/>
                </a:lnTo>
                <a:lnTo>
                  <a:pt x="647" y="20"/>
                </a:lnTo>
                <a:lnTo>
                  <a:pt x="570" y="43"/>
                </a:lnTo>
                <a:lnTo>
                  <a:pt x="495" y="76"/>
                </a:lnTo>
                <a:lnTo>
                  <a:pt x="423" y="117"/>
                </a:lnTo>
                <a:lnTo>
                  <a:pt x="358" y="164"/>
                </a:lnTo>
                <a:lnTo>
                  <a:pt x="294" y="220"/>
                </a:lnTo>
                <a:lnTo>
                  <a:pt x="236" y="283"/>
                </a:lnTo>
                <a:lnTo>
                  <a:pt x="184" y="352"/>
                </a:lnTo>
                <a:lnTo>
                  <a:pt x="139" y="425"/>
                </a:lnTo>
                <a:lnTo>
                  <a:pt x="97" y="505"/>
                </a:lnTo>
                <a:lnTo>
                  <a:pt x="65" y="589"/>
                </a:lnTo>
                <a:lnTo>
                  <a:pt x="37" y="679"/>
                </a:lnTo>
                <a:lnTo>
                  <a:pt x="17" y="772"/>
                </a:lnTo>
                <a:lnTo>
                  <a:pt x="5" y="867"/>
                </a:lnTo>
                <a:lnTo>
                  <a:pt x="0" y="966"/>
                </a:lnTo>
                <a:lnTo>
                  <a:pt x="5" y="1065"/>
                </a:lnTo>
                <a:lnTo>
                  <a:pt x="17" y="1160"/>
                </a:lnTo>
                <a:lnTo>
                  <a:pt x="37" y="1254"/>
                </a:lnTo>
                <a:lnTo>
                  <a:pt x="65" y="1341"/>
                </a:lnTo>
                <a:lnTo>
                  <a:pt x="97" y="1425"/>
                </a:lnTo>
                <a:lnTo>
                  <a:pt x="139" y="1506"/>
                </a:lnTo>
                <a:lnTo>
                  <a:pt x="184" y="1580"/>
                </a:lnTo>
                <a:lnTo>
                  <a:pt x="236" y="1647"/>
                </a:lnTo>
                <a:lnTo>
                  <a:pt x="294" y="1711"/>
                </a:lnTo>
                <a:lnTo>
                  <a:pt x="358" y="1767"/>
                </a:lnTo>
                <a:lnTo>
                  <a:pt x="423" y="1813"/>
                </a:lnTo>
                <a:lnTo>
                  <a:pt x="495" y="1854"/>
                </a:lnTo>
                <a:lnTo>
                  <a:pt x="570" y="1888"/>
                </a:lnTo>
                <a:lnTo>
                  <a:pt x="647" y="1910"/>
                </a:lnTo>
                <a:lnTo>
                  <a:pt x="727" y="1925"/>
                </a:lnTo>
                <a:lnTo>
                  <a:pt x="809" y="1931"/>
                </a:lnTo>
                <a:close/>
              </a:path>
            </a:pathLst>
          </a:custGeom>
          <a:solidFill>
            <a:srgbClr val="CEE2CE"/>
          </a:solidFill>
          <a:ln w="9525">
            <a:noFill/>
            <a:round/>
            <a:headEnd/>
            <a:tailEnd/>
          </a:ln>
        </p:spPr>
        <p:txBody>
          <a:bodyPr/>
          <a:lstStyle/>
          <a:p>
            <a:endParaRPr lang="en-US"/>
          </a:p>
        </p:txBody>
      </p:sp>
      <p:sp>
        <p:nvSpPr>
          <p:cNvPr id="26636" name="Freeform 28"/>
          <p:cNvSpPr>
            <a:spLocks/>
          </p:cNvSpPr>
          <p:nvPr/>
        </p:nvSpPr>
        <p:spPr bwMode="auto">
          <a:xfrm rot="341851">
            <a:off x="3922713" y="2268538"/>
            <a:ext cx="2290762" cy="2906712"/>
          </a:xfrm>
          <a:custGeom>
            <a:avLst/>
            <a:gdLst>
              <a:gd name="T0" fmla="*/ 2147483647 w 1537"/>
              <a:gd name="T1" fmla="*/ 2147483647 h 1831"/>
              <a:gd name="T2" fmla="*/ 2147483647 w 1537"/>
              <a:gd name="T3" fmla="*/ 2147483647 h 1831"/>
              <a:gd name="T4" fmla="*/ 2147483647 w 1537"/>
              <a:gd name="T5" fmla="*/ 2147483647 h 1831"/>
              <a:gd name="T6" fmla="*/ 2147483647 w 1537"/>
              <a:gd name="T7" fmla="*/ 2147483647 h 1831"/>
              <a:gd name="T8" fmla="*/ 2147483647 w 1537"/>
              <a:gd name="T9" fmla="*/ 2147483647 h 1831"/>
              <a:gd name="T10" fmla="*/ 2147483647 w 1537"/>
              <a:gd name="T11" fmla="*/ 2147483647 h 1831"/>
              <a:gd name="T12" fmla="*/ 2147483647 w 1537"/>
              <a:gd name="T13" fmla="*/ 2147483647 h 1831"/>
              <a:gd name="T14" fmla="*/ 2147483647 w 1537"/>
              <a:gd name="T15" fmla="*/ 2147483647 h 1831"/>
              <a:gd name="T16" fmla="*/ 2147483647 w 1537"/>
              <a:gd name="T17" fmla="*/ 2147483647 h 1831"/>
              <a:gd name="T18" fmla="*/ 2147483647 w 1537"/>
              <a:gd name="T19" fmla="*/ 2147483647 h 1831"/>
              <a:gd name="T20" fmla="*/ 2147483647 w 1537"/>
              <a:gd name="T21" fmla="*/ 2147483647 h 1831"/>
              <a:gd name="T22" fmla="*/ 2147483647 w 1537"/>
              <a:gd name="T23" fmla="*/ 2147483647 h 1831"/>
              <a:gd name="T24" fmla="*/ 2147483647 w 1537"/>
              <a:gd name="T25" fmla="*/ 2147483647 h 1831"/>
              <a:gd name="T26" fmla="*/ 2147483647 w 1537"/>
              <a:gd name="T27" fmla="*/ 2147483647 h 1831"/>
              <a:gd name="T28" fmla="*/ 2147483647 w 1537"/>
              <a:gd name="T29" fmla="*/ 2147483647 h 1831"/>
              <a:gd name="T30" fmla="*/ 2147483647 w 1537"/>
              <a:gd name="T31" fmla="*/ 2147483647 h 1831"/>
              <a:gd name="T32" fmla="*/ 2147483647 w 1537"/>
              <a:gd name="T33" fmla="*/ 2147483647 h 1831"/>
              <a:gd name="T34" fmla="*/ 2147483647 w 1537"/>
              <a:gd name="T35" fmla="*/ 2147483647 h 1831"/>
              <a:gd name="T36" fmla="*/ 2147483647 w 1537"/>
              <a:gd name="T37" fmla="*/ 2147483647 h 1831"/>
              <a:gd name="T38" fmla="*/ 2147483647 w 1537"/>
              <a:gd name="T39" fmla="*/ 2147483647 h 1831"/>
              <a:gd name="T40" fmla="*/ 2147483647 w 1537"/>
              <a:gd name="T41" fmla="*/ 2147483647 h 1831"/>
              <a:gd name="T42" fmla="*/ 2147483647 w 1537"/>
              <a:gd name="T43" fmla="*/ 2147483647 h 1831"/>
              <a:gd name="T44" fmla="*/ 2147483647 w 1537"/>
              <a:gd name="T45" fmla="*/ 2147483647 h 1831"/>
              <a:gd name="T46" fmla="*/ 2147483647 w 1537"/>
              <a:gd name="T47" fmla="*/ 2147483647 h 1831"/>
              <a:gd name="T48" fmla="*/ 2147483647 w 1537"/>
              <a:gd name="T49" fmla="*/ 2147483647 h 1831"/>
              <a:gd name="T50" fmla="*/ 2147483647 w 1537"/>
              <a:gd name="T51" fmla="*/ 2147483647 h 1831"/>
              <a:gd name="T52" fmla="*/ 2147483647 w 1537"/>
              <a:gd name="T53" fmla="*/ 2147483647 h 1831"/>
              <a:gd name="T54" fmla="*/ 2147483647 w 1537"/>
              <a:gd name="T55" fmla="*/ 2147483647 h 1831"/>
              <a:gd name="T56" fmla="*/ 2147483647 w 1537"/>
              <a:gd name="T57" fmla="*/ 2147483647 h 1831"/>
              <a:gd name="T58" fmla="*/ 2147483647 w 1537"/>
              <a:gd name="T59" fmla="*/ 2147483647 h 1831"/>
              <a:gd name="T60" fmla="*/ 2147483647 w 1537"/>
              <a:gd name="T61" fmla="*/ 2147483647 h 1831"/>
              <a:gd name="T62" fmla="*/ 2147483647 w 1537"/>
              <a:gd name="T63" fmla="*/ 2147483647 h 18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7"/>
              <a:gd name="T97" fmla="*/ 0 h 1831"/>
              <a:gd name="T98" fmla="*/ 1537 w 1537"/>
              <a:gd name="T99" fmla="*/ 1831 h 18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7" h="1831">
                <a:moveTo>
                  <a:pt x="767" y="1831"/>
                </a:moveTo>
                <a:lnTo>
                  <a:pt x="847" y="1825"/>
                </a:lnTo>
                <a:lnTo>
                  <a:pt x="922" y="1812"/>
                </a:lnTo>
                <a:lnTo>
                  <a:pt x="996" y="1790"/>
                </a:lnTo>
                <a:lnTo>
                  <a:pt x="1066" y="1760"/>
                </a:lnTo>
                <a:lnTo>
                  <a:pt x="1133" y="1721"/>
                </a:lnTo>
                <a:lnTo>
                  <a:pt x="1198" y="1674"/>
                </a:lnTo>
                <a:lnTo>
                  <a:pt x="1258" y="1622"/>
                </a:lnTo>
                <a:lnTo>
                  <a:pt x="1313" y="1564"/>
                </a:lnTo>
                <a:lnTo>
                  <a:pt x="1363" y="1498"/>
                </a:lnTo>
                <a:lnTo>
                  <a:pt x="1405" y="1428"/>
                </a:lnTo>
                <a:lnTo>
                  <a:pt x="1445" y="1353"/>
                </a:lnTo>
                <a:lnTo>
                  <a:pt x="1477" y="1273"/>
                </a:lnTo>
                <a:lnTo>
                  <a:pt x="1502" y="1189"/>
                </a:lnTo>
                <a:lnTo>
                  <a:pt x="1522" y="1101"/>
                </a:lnTo>
                <a:lnTo>
                  <a:pt x="1532" y="1010"/>
                </a:lnTo>
                <a:lnTo>
                  <a:pt x="1537" y="916"/>
                </a:lnTo>
                <a:lnTo>
                  <a:pt x="1532" y="823"/>
                </a:lnTo>
                <a:lnTo>
                  <a:pt x="1522" y="732"/>
                </a:lnTo>
                <a:lnTo>
                  <a:pt x="1502" y="644"/>
                </a:lnTo>
                <a:lnTo>
                  <a:pt x="1477" y="560"/>
                </a:lnTo>
                <a:lnTo>
                  <a:pt x="1445" y="480"/>
                </a:lnTo>
                <a:lnTo>
                  <a:pt x="1405" y="405"/>
                </a:lnTo>
                <a:lnTo>
                  <a:pt x="1363" y="334"/>
                </a:lnTo>
                <a:lnTo>
                  <a:pt x="1313" y="269"/>
                </a:lnTo>
                <a:lnTo>
                  <a:pt x="1258" y="209"/>
                </a:lnTo>
                <a:lnTo>
                  <a:pt x="1198" y="157"/>
                </a:lnTo>
                <a:lnTo>
                  <a:pt x="1133" y="110"/>
                </a:lnTo>
                <a:lnTo>
                  <a:pt x="1066" y="73"/>
                </a:lnTo>
                <a:lnTo>
                  <a:pt x="996" y="41"/>
                </a:lnTo>
                <a:lnTo>
                  <a:pt x="922" y="19"/>
                </a:lnTo>
                <a:lnTo>
                  <a:pt x="847" y="6"/>
                </a:lnTo>
                <a:lnTo>
                  <a:pt x="767" y="0"/>
                </a:lnTo>
                <a:lnTo>
                  <a:pt x="690" y="6"/>
                </a:lnTo>
                <a:lnTo>
                  <a:pt x="613" y="19"/>
                </a:lnTo>
                <a:lnTo>
                  <a:pt x="538" y="41"/>
                </a:lnTo>
                <a:lnTo>
                  <a:pt x="468" y="73"/>
                </a:lnTo>
                <a:lnTo>
                  <a:pt x="401" y="110"/>
                </a:lnTo>
                <a:lnTo>
                  <a:pt x="339" y="157"/>
                </a:lnTo>
                <a:lnTo>
                  <a:pt x="279" y="209"/>
                </a:lnTo>
                <a:lnTo>
                  <a:pt x="224" y="269"/>
                </a:lnTo>
                <a:lnTo>
                  <a:pt x="174" y="334"/>
                </a:lnTo>
                <a:lnTo>
                  <a:pt x="132" y="405"/>
                </a:lnTo>
                <a:lnTo>
                  <a:pt x="92" y="480"/>
                </a:lnTo>
                <a:lnTo>
                  <a:pt x="60" y="560"/>
                </a:lnTo>
                <a:lnTo>
                  <a:pt x="35" y="644"/>
                </a:lnTo>
                <a:lnTo>
                  <a:pt x="15" y="732"/>
                </a:lnTo>
                <a:lnTo>
                  <a:pt x="5" y="823"/>
                </a:lnTo>
                <a:lnTo>
                  <a:pt x="0" y="916"/>
                </a:lnTo>
                <a:lnTo>
                  <a:pt x="5" y="1010"/>
                </a:lnTo>
                <a:lnTo>
                  <a:pt x="15" y="1101"/>
                </a:lnTo>
                <a:lnTo>
                  <a:pt x="35" y="1189"/>
                </a:lnTo>
                <a:lnTo>
                  <a:pt x="60" y="1273"/>
                </a:lnTo>
                <a:lnTo>
                  <a:pt x="92" y="1353"/>
                </a:lnTo>
                <a:lnTo>
                  <a:pt x="132" y="1428"/>
                </a:lnTo>
                <a:lnTo>
                  <a:pt x="174" y="1498"/>
                </a:lnTo>
                <a:lnTo>
                  <a:pt x="224" y="1564"/>
                </a:lnTo>
                <a:lnTo>
                  <a:pt x="279" y="1622"/>
                </a:lnTo>
                <a:lnTo>
                  <a:pt x="339" y="1674"/>
                </a:lnTo>
                <a:lnTo>
                  <a:pt x="401" y="1721"/>
                </a:lnTo>
                <a:lnTo>
                  <a:pt x="468" y="1760"/>
                </a:lnTo>
                <a:lnTo>
                  <a:pt x="538" y="1790"/>
                </a:lnTo>
                <a:lnTo>
                  <a:pt x="613" y="1812"/>
                </a:lnTo>
                <a:lnTo>
                  <a:pt x="690" y="1825"/>
                </a:lnTo>
                <a:lnTo>
                  <a:pt x="767" y="1831"/>
                </a:lnTo>
                <a:close/>
              </a:path>
            </a:pathLst>
          </a:custGeom>
          <a:solidFill>
            <a:srgbClr val="D8E8D8"/>
          </a:solidFill>
          <a:ln w="9525">
            <a:noFill/>
            <a:round/>
            <a:headEnd/>
            <a:tailEnd/>
          </a:ln>
        </p:spPr>
        <p:txBody>
          <a:bodyPr/>
          <a:lstStyle/>
          <a:p>
            <a:endParaRPr lang="en-US"/>
          </a:p>
        </p:txBody>
      </p:sp>
      <p:sp>
        <p:nvSpPr>
          <p:cNvPr id="26637" name="Freeform 29"/>
          <p:cNvSpPr>
            <a:spLocks/>
          </p:cNvSpPr>
          <p:nvPr/>
        </p:nvSpPr>
        <p:spPr bwMode="auto">
          <a:xfrm rot="348084">
            <a:off x="3949700" y="2309813"/>
            <a:ext cx="2225675" cy="2828925"/>
          </a:xfrm>
          <a:custGeom>
            <a:avLst/>
            <a:gdLst>
              <a:gd name="T0" fmla="*/ 2147483647 w 1491"/>
              <a:gd name="T1" fmla="*/ 2147483647 h 1782"/>
              <a:gd name="T2" fmla="*/ 2147483647 w 1491"/>
              <a:gd name="T3" fmla="*/ 2147483647 h 1782"/>
              <a:gd name="T4" fmla="*/ 2147483647 w 1491"/>
              <a:gd name="T5" fmla="*/ 2147483647 h 1782"/>
              <a:gd name="T6" fmla="*/ 2147483647 w 1491"/>
              <a:gd name="T7" fmla="*/ 2147483647 h 1782"/>
              <a:gd name="T8" fmla="*/ 2147483647 w 1491"/>
              <a:gd name="T9" fmla="*/ 2147483647 h 1782"/>
              <a:gd name="T10" fmla="*/ 2147483647 w 1491"/>
              <a:gd name="T11" fmla="*/ 2147483647 h 1782"/>
              <a:gd name="T12" fmla="*/ 2147483647 w 1491"/>
              <a:gd name="T13" fmla="*/ 2147483647 h 1782"/>
              <a:gd name="T14" fmla="*/ 2147483647 w 1491"/>
              <a:gd name="T15" fmla="*/ 2147483647 h 1782"/>
              <a:gd name="T16" fmla="*/ 2147483647 w 1491"/>
              <a:gd name="T17" fmla="*/ 2147483647 h 1782"/>
              <a:gd name="T18" fmla="*/ 2147483647 w 1491"/>
              <a:gd name="T19" fmla="*/ 2147483647 h 1782"/>
              <a:gd name="T20" fmla="*/ 2147483647 w 1491"/>
              <a:gd name="T21" fmla="*/ 2147483647 h 1782"/>
              <a:gd name="T22" fmla="*/ 2147483647 w 1491"/>
              <a:gd name="T23" fmla="*/ 2147483647 h 1782"/>
              <a:gd name="T24" fmla="*/ 2147483647 w 1491"/>
              <a:gd name="T25" fmla="*/ 2147483647 h 1782"/>
              <a:gd name="T26" fmla="*/ 2147483647 w 1491"/>
              <a:gd name="T27" fmla="*/ 2147483647 h 1782"/>
              <a:gd name="T28" fmla="*/ 2147483647 w 1491"/>
              <a:gd name="T29" fmla="*/ 2147483647 h 1782"/>
              <a:gd name="T30" fmla="*/ 2147483647 w 1491"/>
              <a:gd name="T31" fmla="*/ 2147483647 h 1782"/>
              <a:gd name="T32" fmla="*/ 2147483647 w 1491"/>
              <a:gd name="T33" fmla="*/ 2147483647 h 1782"/>
              <a:gd name="T34" fmla="*/ 2147483647 w 1491"/>
              <a:gd name="T35" fmla="*/ 2147483647 h 1782"/>
              <a:gd name="T36" fmla="*/ 2147483647 w 1491"/>
              <a:gd name="T37" fmla="*/ 2147483647 h 1782"/>
              <a:gd name="T38" fmla="*/ 2147483647 w 1491"/>
              <a:gd name="T39" fmla="*/ 2147483647 h 1782"/>
              <a:gd name="T40" fmla="*/ 2147483647 w 1491"/>
              <a:gd name="T41" fmla="*/ 2147483647 h 1782"/>
              <a:gd name="T42" fmla="*/ 2147483647 w 1491"/>
              <a:gd name="T43" fmla="*/ 2147483647 h 1782"/>
              <a:gd name="T44" fmla="*/ 2147483647 w 1491"/>
              <a:gd name="T45" fmla="*/ 2147483647 h 1782"/>
              <a:gd name="T46" fmla="*/ 2147483647 w 1491"/>
              <a:gd name="T47" fmla="*/ 2147483647 h 1782"/>
              <a:gd name="T48" fmla="*/ 2147483647 w 1491"/>
              <a:gd name="T49" fmla="*/ 2147483647 h 1782"/>
              <a:gd name="T50" fmla="*/ 2147483647 w 1491"/>
              <a:gd name="T51" fmla="*/ 2147483647 h 1782"/>
              <a:gd name="T52" fmla="*/ 2147483647 w 1491"/>
              <a:gd name="T53" fmla="*/ 2147483647 h 1782"/>
              <a:gd name="T54" fmla="*/ 2147483647 w 1491"/>
              <a:gd name="T55" fmla="*/ 2147483647 h 1782"/>
              <a:gd name="T56" fmla="*/ 2147483647 w 1491"/>
              <a:gd name="T57" fmla="*/ 2147483647 h 1782"/>
              <a:gd name="T58" fmla="*/ 2147483647 w 1491"/>
              <a:gd name="T59" fmla="*/ 2147483647 h 1782"/>
              <a:gd name="T60" fmla="*/ 2147483647 w 1491"/>
              <a:gd name="T61" fmla="*/ 2147483647 h 1782"/>
              <a:gd name="T62" fmla="*/ 2147483647 w 1491"/>
              <a:gd name="T63" fmla="*/ 2147483647 h 17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1"/>
              <a:gd name="T97" fmla="*/ 0 h 1782"/>
              <a:gd name="T98" fmla="*/ 1491 w 1491"/>
              <a:gd name="T99" fmla="*/ 1782 h 17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1" h="1782">
                <a:moveTo>
                  <a:pt x="744" y="1782"/>
                </a:moveTo>
                <a:lnTo>
                  <a:pt x="821" y="1779"/>
                </a:lnTo>
                <a:lnTo>
                  <a:pt x="896" y="1764"/>
                </a:lnTo>
                <a:lnTo>
                  <a:pt x="966" y="1743"/>
                </a:lnTo>
                <a:lnTo>
                  <a:pt x="1036" y="1711"/>
                </a:lnTo>
                <a:lnTo>
                  <a:pt x="1100" y="1674"/>
                </a:lnTo>
                <a:lnTo>
                  <a:pt x="1163" y="1629"/>
                </a:lnTo>
                <a:lnTo>
                  <a:pt x="1220" y="1579"/>
                </a:lnTo>
                <a:lnTo>
                  <a:pt x="1272" y="1521"/>
                </a:lnTo>
                <a:lnTo>
                  <a:pt x="1322" y="1458"/>
                </a:lnTo>
                <a:lnTo>
                  <a:pt x="1364" y="1390"/>
                </a:lnTo>
                <a:lnTo>
                  <a:pt x="1402" y="1316"/>
                </a:lnTo>
                <a:lnTo>
                  <a:pt x="1432" y="1237"/>
                </a:lnTo>
                <a:lnTo>
                  <a:pt x="1459" y="1157"/>
                </a:lnTo>
                <a:lnTo>
                  <a:pt x="1476" y="1071"/>
                </a:lnTo>
                <a:lnTo>
                  <a:pt x="1486" y="984"/>
                </a:lnTo>
                <a:lnTo>
                  <a:pt x="1491" y="892"/>
                </a:lnTo>
                <a:lnTo>
                  <a:pt x="1486" y="801"/>
                </a:lnTo>
                <a:lnTo>
                  <a:pt x="1476" y="713"/>
                </a:lnTo>
                <a:lnTo>
                  <a:pt x="1459" y="627"/>
                </a:lnTo>
                <a:lnTo>
                  <a:pt x="1432" y="545"/>
                </a:lnTo>
                <a:lnTo>
                  <a:pt x="1402" y="467"/>
                </a:lnTo>
                <a:lnTo>
                  <a:pt x="1364" y="394"/>
                </a:lnTo>
                <a:lnTo>
                  <a:pt x="1322" y="325"/>
                </a:lnTo>
                <a:lnTo>
                  <a:pt x="1272" y="262"/>
                </a:lnTo>
                <a:lnTo>
                  <a:pt x="1220" y="204"/>
                </a:lnTo>
                <a:lnTo>
                  <a:pt x="1163" y="153"/>
                </a:lnTo>
                <a:lnTo>
                  <a:pt x="1100" y="109"/>
                </a:lnTo>
                <a:lnTo>
                  <a:pt x="1036" y="71"/>
                </a:lnTo>
                <a:lnTo>
                  <a:pt x="966" y="39"/>
                </a:lnTo>
                <a:lnTo>
                  <a:pt x="896" y="19"/>
                </a:lnTo>
                <a:lnTo>
                  <a:pt x="821" y="4"/>
                </a:lnTo>
                <a:lnTo>
                  <a:pt x="744" y="0"/>
                </a:lnTo>
                <a:lnTo>
                  <a:pt x="667" y="4"/>
                </a:lnTo>
                <a:lnTo>
                  <a:pt x="595" y="19"/>
                </a:lnTo>
                <a:lnTo>
                  <a:pt x="523" y="39"/>
                </a:lnTo>
                <a:lnTo>
                  <a:pt x="455" y="71"/>
                </a:lnTo>
                <a:lnTo>
                  <a:pt x="391" y="109"/>
                </a:lnTo>
                <a:lnTo>
                  <a:pt x="328" y="153"/>
                </a:lnTo>
                <a:lnTo>
                  <a:pt x="271" y="204"/>
                </a:lnTo>
                <a:lnTo>
                  <a:pt x="219" y="262"/>
                </a:lnTo>
                <a:lnTo>
                  <a:pt x="169" y="325"/>
                </a:lnTo>
                <a:lnTo>
                  <a:pt x="127" y="394"/>
                </a:lnTo>
                <a:lnTo>
                  <a:pt x="89" y="467"/>
                </a:lnTo>
                <a:lnTo>
                  <a:pt x="59" y="545"/>
                </a:lnTo>
                <a:lnTo>
                  <a:pt x="32" y="627"/>
                </a:lnTo>
                <a:lnTo>
                  <a:pt x="14" y="713"/>
                </a:lnTo>
                <a:lnTo>
                  <a:pt x="5" y="801"/>
                </a:lnTo>
                <a:lnTo>
                  <a:pt x="0" y="892"/>
                </a:lnTo>
                <a:lnTo>
                  <a:pt x="5" y="984"/>
                </a:lnTo>
                <a:lnTo>
                  <a:pt x="14" y="1071"/>
                </a:lnTo>
                <a:lnTo>
                  <a:pt x="32" y="1157"/>
                </a:lnTo>
                <a:lnTo>
                  <a:pt x="59" y="1237"/>
                </a:lnTo>
                <a:lnTo>
                  <a:pt x="89" y="1316"/>
                </a:lnTo>
                <a:lnTo>
                  <a:pt x="127" y="1390"/>
                </a:lnTo>
                <a:lnTo>
                  <a:pt x="169" y="1458"/>
                </a:lnTo>
                <a:lnTo>
                  <a:pt x="219" y="1521"/>
                </a:lnTo>
                <a:lnTo>
                  <a:pt x="271" y="1579"/>
                </a:lnTo>
                <a:lnTo>
                  <a:pt x="328" y="1629"/>
                </a:lnTo>
                <a:lnTo>
                  <a:pt x="391" y="1674"/>
                </a:lnTo>
                <a:lnTo>
                  <a:pt x="455" y="1711"/>
                </a:lnTo>
                <a:lnTo>
                  <a:pt x="523" y="1743"/>
                </a:lnTo>
                <a:lnTo>
                  <a:pt x="595" y="1764"/>
                </a:lnTo>
                <a:lnTo>
                  <a:pt x="667" y="1779"/>
                </a:lnTo>
                <a:lnTo>
                  <a:pt x="744" y="1782"/>
                </a:lnTo>
                <a:close/>
              </a:path>
            </a:pathLst>
          </a:custGeom>
          <a:solidFill>
            <a:srgbClr val="DDEADD"/>
          </a:solidFill>
          <a:ln w="9525">
            <a:noFill/>
            <a:round/>
            <a:headEnd/>
            <a:tailEnd/>
          </a:ln>
        </p:spPr>
        <p:txBody>
          <a:bodyPr/>
          <a:lstStyle/>
          <a:p>
            <a:endParaRPr lang="en-US"/>
          </a:p>
        </p:txBody>
      </p:sp>
      <p:sp>
        <p:nvSpPr>
          <p:cNvPr id="26638" name="Freeform 30"/>
          <p:cNvSpPr>
            <a:spLocks/>
          </p:cNvSpPr>
          <p:nvPr/>
        </p:nvSpPr>
        <p:spPr bwMode="auto">
          <a:xfrm rot="342030">
            <a:off x="3978275" y="2351088"/>
            <a:ext cx="2165350" cy="2746375"/>
          </a:xfrm>
          <a:custGeom>
            <a:avLst/>
            <a:gdLst>
              <a:gd name="T0" fmla="*/ 2147483647 w 1453"/>
              <a:gd name="T1" fmla="*/ 2147483647 h 1730"/>
              <a:gd name="T2" fmla="*/ 2147483647 w 1453"/>
              <a:gd name="T3" fmla="*/ 2147483647 h 1730"/>
              <a:gd name="T4" fmla="*/ 2147483647 w 1453"/>
              <a:gd name="T5" fmla="*/ 2147483647 h 1730"/>
              <a:gd name="T6" fmla="*/ 2147483647 w 1453"/>
              <a:gd name="T7" fmla="*/ 2147483647 h 1730"/>
              <a:gd name="T8" fmla="*/ 2147483647 w 1453"/>
              <a:gd name="T9" fmla="*/ 2147483647 h 1730"/>
              <a:gd name="T10" fmla="*/ 2147483647 w 1453"/>
              <a:gd name="T11" fmla="*/ 2147483647 h 1730"/>
              <a:gd name="T12" fmla="*/ 2147483647 w 1453"/>
              <a:gd name="T13" fmla="*/ 2147483647 h 1730"/>
              <a:gd name="T14" fmla="*/ 2147483647 w 1453"/>
              <a:gd name="T15" fmla="*/ 2147483647 h 1730"/>
              <a:gd name="T16" fmla="*/ 2147483647 w 1453"/>
              <a:gd name="T17" fmla="*/ 2147483647 h 1730"/>
              <a:gd name="T18" fmla="*/ 2147483647 w 1453"/>
              <a:gd name="T19" fmla="*/ 2147483647 h 1730"/>
              <a:gd name="T20" fmla="*/ 2147483647 w 1453"/>
              <a:gd name="T21" fmla="*/ 2147483647 h 1730"/>
              <a:gd name="T22" fmla="*/ 2147483647 w 1453"/>
              <a:gd name="T23" fmla="*/ 2147483647 h 1730"/>
              <a:gd name="T24" fmla="*/ 2147483647 w 1453"/>
              <a:gd name="T25" fmla="*/ 2147483647 h 1730"/>
              <a:gd name="T26" fmla="*/ 2147483647 w 1453"/>
              <a:gd name="T27" fmla="*/ 2147483647 h 1730"/>
              <a:gd name="T28" fmla="*/ 2147483647 w 1453"/>
              <a:gd name="T29" fmla="*/ 2147483647 h 1730"/>
              <a:gd name="T30" fmla="*/ 2147483647 w 1453"/>
              <a:gd name="T31" fmla="*/ 2147483647 h 1730"/>
              <a:gd name="T32" fmla="*/ 2147483647 w 1453"/>
              <a:gd name="T33" fmla="*/ 2147483647 h 1730"/>
              <a:gd name="T34" fmla="*/ 2147483647 w 1453"/>
              <a:gd name="T35" fmla="*/ 2147483647 h 1730"/>
              <a:gd name="T36" fmla="*/ 2147483647 w 1453"/>
              <a:gd name="T37" fmla="*/ 2147483647 h 1730"/>
              <a:gd name="T38" fmla="*/ 2147483647 w 1453"/>
              <a:gd name="T39" fmla="*/ 2147483647 h 1730"/>
              <a:gd name="T40" fmla="*/ 2147483647 w 1453"/>
              <a:gd name="T41" fmla="*/ 2147483647 h 1730"/>
              <a:gd name="T42" fmla="*/ 2147483647 w 1453"/>
              <a:gd name="T43" fmla="*/ 2147483647 h 1730"/>
              <a:gd name="T44" fmla="*/ 2147483647 w 1453"/>
              <a:gd name="T45" fmla="*/ 2147483647 h 1730"/>
              <a:gd name="T46" fmla="*/ 2147483647 w 1453"/>
              <a:gd name="T47" fmla="*/ 2147483647 h 1730"/>
              <a:gd name="T48" fmla="*/ 2147483647 w 1453"/>
              <a:gd name="T49" fmla="*/ 2147483647 h 1730"/>
              <a:gd name="T50" fmla="*/ 2147483647 w 1453"/>
              <a:gd name="T51" fmla="*/ 2147483647 h 1730"/>
              <a:gd name="T52" fmla="*/ 2147483647 w 1453"/>
              <a:gd name="T53" fmla="*/ 2147483647 h 1730"/>
              <a:gd name="T54" fmla="*/ 2147483647 w 1453"/>
              <a:gd name="T55" fmla="*/ 2147483647 h 1730"/>
              <a:gd name="T56" fmla="*/ 2147483647 w 1453"/>
              <a:gd name="T57" fmla="*/ 2147483647 h 1730"/>
              <a:gd name="T58" fmla="*/ 2147483647 w 1453"/>
              <a:gd name="T59" fmla="*/ 2147483647 h 1730"/>
              <a:gd name="T60" fmla="*/ 2147483647 w 1453"/>
              <a:gd name="T61" fmla="*/ 2147483647 h 1730"/>
              <a:gd name="T62" fmla="*/ 2147483647 w 1453"/>
              <a:gd name="T63" fmla="*/ 2147483647 h 17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3"/>
              <a:gd name="T97" fmla="*/ 0 h 1730"/>
              <a:gd name="T98" fmla="*/ 1453 w 1453"/>
              <a:gd name="T99" fmla="*/ 1730 h 17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3" h="1730">
                <a:moveTo>
                  <a:pt x="725" y="1730"/>
                </a:moveTo>
                <a:lnTo>
                  <a:pt x="800" y="1726"/>
                </a:lnTo>
                <a:lnTo>
                  <a:pt x="872" y="1713"/>
                </a:lnTo>
                <a:lnTo>
                  <a:pt x="942" y="1691"/>
                </a:lnTo>
                <a:lnTo>
                  <a:pt x="1009" y="1663"/>
                </a:lnTo>
                <a:lnTo>
                  <a:pt x="1071" y="1626"/>
                </a:lnTo>
                <a:lnTo>
                  <a:pt x="1131" y="1583"/>
                </a:lnTo>
                <a:lnTo>
                  <a:pt x="1188" y="1532"/>
                </a:lnTo>
                <a:lnTo>
                  <a:pt x="1238" y="1476"/>
                </a:lnTo>
                <a:lnTo>
                  <a:pt x="1286" y="1417"/>
                </a:lnTo>
                <a:lnTo>
                  <a:pt x="1328" y="1350"/>
                </a:lnTo>
                <a:lnTo>
                  <a:pt x="1365" y="1279"/>
                </a:lnTo>
                <a:lnTo>
                  <a:pt x="1395" y="1202"/>
                </a:lnTo>
                <a:lnTo>
                  <a:pt x="1420" y="1124"/>
                </a:lnTo>
                <a:lnTo>
                  <a:pt x="1438" y="1040"/>
                </a:lnTo>
                <a:lnTo>
                  <a:pt x="1448" y="954"/>
                </a:lnTo>
                <a:lnTo>
                  <a:pt x="1453" y="866"/>
                </a:lnTo>
                <a:lnTo>
                  <a:pt x="1448" y="777"/>
                </a:lnTo>
                <a:lnTo>
                  <a:pt x="1438" y="691"/>
                </a:lnTo>
                <a:lnTo>
                  <a:pt x="1420" y="609"/>
                </a:lnTo>
                <a:lnTo>
                  <a:pt x="1395" y="529"/>
                </a:lnTo>
                <a:lnTo>
                  <a:pt x="1365" y="454"/>
                </a:lnTo>
                <a:lnTo>
                  <a:pt x="1328" y="381"/>
                </a:lnTo>
                <a:lnTo>
                  <a:pt x="1286" y="316"/>
                </a:lnTo>
                <a:lnTo>
                  <a:pt x="1238" y="254"/>
                </a:lnTo>
                <a:lnTo>
                  <a:pt x="1188" y="198"/>
                </a:lnTo>
                <a:lnTo>
                  <a:pt x="1131" y="148"/>
                </a:lnTo>
                <a:lnTo>
                  <a:pt x="1071" y="105"/>
                </a:lnTo>
                <a:lnTo>
                  <a:pt x="1009" y="68"/>
                </a:lnTo>
                <a:lnTo>
                  <a:pt x="942" y="40"/>
                </a:lnTo>
                <a:lnTo>
                  <a:pt x="872" y="17"/>
                </a:lnTo>
                <a:lnTo>
                  <a:pt x="800" y="4"/>
                </a:lnTo>
                <a:lnTo>
                  <a:pt x="725" y="0"/>
                </a:lnTo>
                <a:lnTo>
                  <a:pt x="651" y="4"/>
                </a:lnTo>
                <a:lnTo>
                  <a:pt x="578" y="17"/>
                </a:lnTo>
                <a:lnTo>
                  <a:pt x="509" y="40"/>
                </a:lnTo>
                <a:lnTo>
                  <a:pt x="444" y="68"/>
                </a:lnTo>
                <a:lnTo>
                  <a:pt x="379" y="105"/>
                </a:lnTo>
                <a:lnTo>
                  <a:pt x="319" y="148"/>
                </a:lnTo>
                <a:lnTo>
                  <a:pt x="264" y="198"/>
                </a:lnTo>
                <a:lnTo>
                  <a:pt x="212" y="254"/>
                </a:lnTo>
                <a:lnTo>
                  <a:pt x="165" y="316"/>
                </a:lnTo>
                <a:lnTo>
                  <a:pt x="125" y="381"/>
                </a:lnTo>
                <a:lnTo>
                  <a:pt x="88" y="454"/>
                </a:lnTo>
                <a:lnTo>
                  <a:pt x="58" y="529"/>
                </a:lnTo>
                <a:lnTo>
                  <a:pt x="33" y="609"/>
                </a:lnTo>
                <a:lnTo>
                  <a:pt x="15" y="691"/>
                </a:lnTo>
                <a:lnTo>
                  <a:pt x="3" y="777"/>
                </a:lnTo>
                <a:lnTo>
                  <a:pt x="0" y="866"/>
                </a:lnTo>
                <a:lnTo>
                  <a:pt x="3" y="954"/>
                </a:lnTo>
                <a:lnTo>
                  <a:pt x="15" y="1040"/>
                </a:lnTo>
                <a:lnTo>
                  <a:pt x="33" y="1124"/>
                </a:lnTo>
                <a:lnTo>
                  <a:pt x="58" y="1202"/>
                </a:lnTo>
                <a:lnTo>
                  <a:pt x="88" y="1279"/>
                </a:lnTo>
                <a:lnTo>
                  <a:pt x="125" y="1350"/>
                </a:lnTo>
                <a:lnTo>
                  <a:pt x="165" y="1417"/>
                </a:lnTo>
                <a:lnTo>
                  <a:pt x="212" y="1476"/>
                </a:lnTo>
                <a:lnTo>
                  <a:pt x="264" y="1532"/>
                </a:lnTo>
                <a:lnTo>
                  <a:pt x="319" y="1583"/>
                </a:lnTo>
                <a:lnTo>
                  <a:pt x="379" y="1626"/>
                </a:lnTo>
                <a:lnTo>
                  <a:pt x="444" y="1663"/>
                </a:lnTo>
                <a:lnTo>
                  <a:pt x="509" y="1691"/>
                </a:lnTo>
                <a:lnTo>
                  <a:pt x="578" y="1713"/>
                </a:lnTo>
                <a:lnTo>
                  <a:pt x="651" y="1726"/>
                </a:lnTo>
                <a:lnTo>
                  <a:pt x="725" y="1730"/>
                </a:lnTo>
                <a:close/>
              </a:path>
            </a:pathLst>
          </a:custGeom>
          <a:solidFill>
            <a:srgbClr val="E2EDE2"/>
          </a:solidFill>
          <a:ln w="9525">
            <a:noFill/>
            <a:round/>
            <a:headEnd/>
            <a:tailEnd/>
          </a:ln>
        </p:spPr>
        <p:txBody>
          <a:bodyPr/>
          <a:lstStyle/>
          <a:p>
            <a:endParaRPr lang="en-US"/>
          </a:p>
        </p:txBody>
      </p:sp>
      <p:sp>
        <p:nvSpPr>
          <p:cNvPr id="26639" name="Freeform 31"/>
          <p:cNvSpPr>
            <a:spLocks/>
          </p:cNvSpPr>
          <p:nvPr/>
        </p:nvSpPr>
        <p:spPr bwMode="auto">
          <a:xfrm rot="343968">
            <a:off x="4000500" y="2389188"/>
            <a:ext cx="2103438" cy="2668587"/>
          </a:xfrm>
          <a:custGeom>
            <a:avLst/>
            <a:gdLst>
              <a:gd name="T0" fmla="*/ 2147483647 w 1410"/>
              <a:gd name="T1" fmla="*/ 2147483647 h 1681"/>
              <a:gd name="T2" fmla="*/ 2147483647 w 1410"/>
              <a:gd name="T3" fmla="*/ 2147483647 h 1681"/>
              <a:gd name="T4" fmla="*/ 2147483647 w 1410"/>
              <a:gd name="T5" fmla="*/ 2147483647 h 1681"/>
              <a:gd name="T6" fmla="*/ 2147483647 w 1410"/>
              <a:gd name="T7" fmla="*/ 2147483647 h 1681"/>
              <a:gd name="T8" fmla="*/ 2147483647 w 1410"/>
              <a:gd name="T9" fmla="*/ 2147483647 h 1681"/>
              <a:gd name="T10" fmla="*/ 2147483647 w 1410"/>
              <a:gd name="T11" fmla="*/ 2147483647 h 1681"/>
              <a:gd name="T12" fmla="*/ 2147483647 w 1410"/>
              <a:gd name="T13" fmla="*/ 2147483647 h 1681"/>
              <a:gd name="T14" fmla="*/ 2147483647 w 1410"/>
              <a:gd name="T15" fmla="*/ 2147483647 h 1681"/>
              <a:gd name="T16" fmla="*/ 2147483647 w 1410"/>
              <a:gd name="T17" fmla="*/ 2147483647 h 1681"/>
              <a:gd name="T18" fmla="*/ 2147483647 w 1410"/>
              <a:gd name="T19" fmla="*/ 2147483647 h 1681"/>
              <a:gd name="T20" fmla="*/ 2147483647 w 1410"/>
              <a:gd name="T21" fmla="*/ 2147483647 h 1681"/>
              <a:gd name="T22" fmla="*/ 2147483647 w 1410"/>
              <a:gd name="T23" fmla="*/ 2147483647 h 1681"/>
              <a:gd name="T24" fmla="*/ 2147483647 w 1410"/>
              <a:gd name="T25" fmla="*/ 2147483647 h 1681"/>
              <a:gd name="T26" fmla="*/ 2147483647 w 1410"/>
              <a:gd name="T27" fmla="*/ 2147483647 h 1681"/>
              <a:gd name="T28" fmla="*/ 2147483647 w 1410"/>
              <a:gd name="T29" fmla="*/ 2147483647 h 1681"/>
              <a:gd name="T30" fmla="*/ 2147483647 w 1410"/>
              <a:gd name="T31" fmla="*/ 2147483647 h 1681"/>
              <a:gd name="T32" fmla="*/ 2147483647 w 1410"/>
              <a:gd name="T33" fmla="*/ 2147483647 h 1681"/>
              <a:gd name="T34" fmla="*/ 2147483647 w 1410"/>
              <a:gd name="T35" fmla="*/ 2147483647 h 1681"/>
              <a:gd name="T36" fmla="*/ 2147483647 w 1410"/>
              <a:gd name="T37" fmla="*/ 2147483647 h 1681"/>
              <a:gd name="T38" fmla="*/ 2147483647 w 1410"/>
              <a:gd name="T39" fmla="*/ 2147483647 h 1681"/>
              <a:gd name="T40" fmla="*/ 2147483647 w 1410"/>
              <a:gd name="T41" fmla="*/ 2147483647 h 1681"/>
              <a:gd name="T42" fmla="*/ 2147483647 w 1410"/>
              <a:gd name="T43" fmla="*/ 2147483647 h 1681"/>
              <a:gd name="T44" fmla="*/ 2147483647 w 1410"/>
              <a:gd name="T45" fmla="*/ 2147483647 h 1681"/>
              <a:gd name="T46" fmla="*/ 2147483647 w 1410"/>
              <a:gd name="T47" fmla="*/ 2147483647 h 1681"/>
              <a:gd name="T48" fmla="*/ 2147483647 w 1410"/>
              <a:gd name="T49" fmla="*/ 2147483647 h 1681"/>
              <a:gd name="T50" fmla="*/ 2147483647 w 1410"/>
              <a:gd name="T51" fmla="*/ 2147483647 h 1681"/>
              <a:gd name="T52" fmla="*/ 2147483647 w 1410"/>
              <a:gd name="T53" fmla="*/ 2147483647 h 1681"/>
              <a:gd name="T54" fmla="*/ 2147483647 w 1410"/>
              <a:gd name="T55" fmla="*/ 2147483647 h 1681"/>
              <a:gd name="T56" fmla="*/ 2147483647 w 1410"/>
              <a:gd name="T57" fmla="*/ 2147483647 h 1681"/>
              <a:gd name="T58" fmla="*/ 2147483647 w 1410"/>
              <a:gd name="T59" fmla="*/ 2147483647 h 1681"/>
              <a:gd name="T60" fmla="*/ 2147483647 w 1410"/>
              <a:gd name="T61" fmla="*/ 2147483647 h 1681"/>
              <a:gd name="T62" fmla="*/ 2147483647 w 1410"/>
              <a:gd name="T63" fmla="*/ 2147483647 h 16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0"/>
              <a:gd name="T97" fmla="*/ 0 h 1681"/>
              <a:gd name="T98" fmla="*/ 1410 w 1410"/>
              <a:gd name="T99" fmla="*/ 1681 h 16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0" h="1681">
                <a:moveTo>
                  <a:pt x="705" y="1681"/>
                </a:moveTo>
                <a:lnTo>
                  <a:pt x="777" y="1677"/>
                </a:lnTo>
                <a:lnTo>
                  <a:pt x="847" y="1664"/>
                </a:lnTo>
                <a:lnTo>
                  <a:pt x="914" y="1644"/>
                </a:lnTo>
                <a:lnTo>
                  <a:pt x="979" y="1616"/>
                </a:lnTo>
                <a:lnTo>
                  <a:pt x="1041" y="1580"/>
                </a:lnTo>
                <a:lnTo>
                  <a:pt x="1101" y="1537"/>
                </a:lnTo>
                <a:lnTo>
                  <a:pt x="1154" y="1489"/>
                </a:lnTo>
                <a:lnTo>
                  <a:pt x="1203" y="1435"/>
                </a:lnTo>
                <a:lnTo>
                  <a:pt x="1251" y="1375"/>
                </a:lnTo>
                <a:lnTo>
                  <a:pt x="1291" y="1310"/>
                </a:lnTo>
                <a:lnTo>
                  <a:pt x="1325" y="1241"/>
                </a:lnTo>
                <a:lnTo>
                  <a:pt x="1355" y="1168"/>
                </a:lnTo>
                <a:lnTo>
                  <a:pt x="1378" y="1091"/>
                </a:lnTo>
                <a:lnTo>
                  <a:pt x="1395" y="1011"/>
                </a:lnTo>
                <a:lnTo>
                  <a:pt x="1408" y="927"/>
                </a:lnTo>
                <a:lnTo>
                  <a:pt x="1410" y="841"/>
                </a:lnTo>
                <a:lnTo>
                  <a:pt x="1408" y="755"/>
                </a:lnTo>
                <a:lnTo>
                  <a:pt x="1395" y="671"/>
                </a:lnTo>
                <a:lnTo>
                  <a:pt x="1378" y="591"/>
                </a:lnTo>
                <a:lnTo>
                  <a:pt x="1355" y="513"/>
                </a:lnTo>
                <a:lnTo>
                  <a:pt x="1325" y="440"/>
                </a:lnTo>
                <a:lnTo>
                  <a:pt x="1291" y="371"/>
                </a:lnTo>
                <a:lnTo>
                  <a:pt x="1251" y="306"/>
                </a:lnTo>
                <a:lnTo>
                  <a:pt x="1203" y="246"/>
                </a:lnTo>
                <a:lnTo>
                  <a:pt x="1154" y="192"/>
                </a:lnTo>
                <a:lnTo>
                  <a:pt x="1101" y="143"/>
                </a:lnTo>
                <a:lnTo>
                  <a:pt x="1041" y="100"/>
                </a:lnTo>
                <a:lnTo>
                  <a:pt x="979" y="65"/>
                </a:lnTo>
                <a:lnTo>
                  <a:pt x="914" y="37"/>
                </a:lnTo>
                <a:lnTo>
                  <a:pt x="847" y="16"/>
                </a:lnTo>
                <a:lnTo>
                  <a:pt x="777" y="3"/>
                </a:lnTo>
                <a:lnTo>
                  <a:pt x="705" y="0"/>
                </a:lnTo>
                <a:lnTo>
                  <a:pt x="633" y="3"/>
                </a:lnTo>
                <a:lnTo>
                  <a:pt x="563" y="16"/>
                </a:lnTo>
                <a:lnTo>
                  <a:pt x="496" y="37"/>
                </a:lnTo>
                <a:lnTo>
                  <a:pt x="431" y="65"/>
                </a:lnTo>
                <a:lnTo>
                  <a:pt x="369" y="100"/>
                </a:lnTo>
                <a:lnTo>
                  <a:pt x="312" y="143"/>
                </a:lnTo>
                <a:lnTo>
                  <a:pt x="257" y="192"/>
                </a:lnTo>
                <a:lnTo>
                  <a:pt x="207" y="246"/>
                </a:lnTo>
                <a:lnTo>
                  <a:pt x="162" y="306"/>
                </a:lnTo>
                <a:lnTo>
                  <a:pt x="120" y="371"/>
                </a:lnTo>
                <a:lnTo>
                  <a:pt x="85" y="440"/>
                </a:lnTo>
                <a:lnTo>
                  <a:pt x="55" y="513"/>
                </a:lnTo>
                <a:lnTo>
                  <a:pt x="33" y="591"/>
                </a:lnTo>
                <a:lnTo>
                  <a:pt x="15" y="671"/>
                </a:lnTo>
                <a:lnTo>
                  <a:pt x="3" y="755"/>
                </a:lnTo>
                <a:lnTo>
                  <a:pt x="0" y="841"/>
                </a:lnTo>
                <a:lnTo>
                  <a:pt x="3" y="927"/>
                </a:lnTo>
                <a:lnTo>
                  <a:pt x="15" y="1011"/>
                </a:lnTo>
                <a:lnTo>
                  <a:pt x="33" y="1091"/>
                </a:lnTo>
                <a:lnTo>
                  <a:pt x="55" y="1168"/>
                </a:lnTo>
                <a:lnTo>
                  <a:pt x="85" y="1241"/>
                </a:lnTo>
                <a:lnTo>
                  <a:pt x="120" y="1310"/>
                </a:lnTo>
                <a:lnTo>
                  <a:pt x="162" y="1375"/>
                </a:lnTo>
                <a:lnTo>
                  <a:pt x="207" y="1435"/>
                </a:lnTo>
                <a:lnTo>
                  <a:pt x="257" y="1489"/>
                </a:lnTo>
                <a:lnTo>
                  <a:pt x="312" y="1537"/>
                </a:lnTo>
                <a:lnTo>
                  <a:pt x="369" y="1580"/>
                </a:lnTo>
                <a:lnTo>
                  <a:pt x="431" y="1616"/>
                </a:lnTo>
                <a:lnTo>
                  <a:pt x="496" y="1644"/>
                </a:lnTo>
                <a:lnTo>
                  <a:pt x="563" y="1664"/>
                </a:lnTo>
                <a:lnTo>
                  <a:pt x="633" y="1677"/>
                </a:lnTo>
                <a:lnTo>
                  <a:pt x="705" y="1681"/>
                </a:lnTo>
                <a:close/>
              </a:path>
            </a:pathLst>
          </a:custGeom>
          <a:solidFill>
            <a:srgbClr val="E5EFE5"/>
          </a:solidFill>
          <a:ln w="9525">
            <a:noFill/>
            <a:round/>
            <a:headEnd/>
            <a:tailEnd/>
          </a:ln>
        </p:spPr>
        <p:txBody>
          <a:bodyPr/>
          <a:lstStyle/>
          <a:p>
            <a:endParaRPr lang="en-US"/>
          </a:p>
        </p:txBody>
      </p:sp>
      <p:sp>
        <p:nvSpPr>
          <p:cNvPr id="26640" name="Freeform 32"/>
          <p:cNvSpPr>
            <a:spLocks/>
          </p:cNvSpPr>
          <p:nvPr/>
        </p:nvSpPr>
        <p:spPr bwMode="auto">
          <a:xfrm rot="345938">
            <a:off x="4029075" y="2432050"/>
            <a:ext cx="2039938" cy="2586038"/>
          </a:xfrm>
          <a:custGeom>
            <a:avLst/>
            <a:gdLst>
              <a:gd name="T0" fmla="*/ 2147483647 w 1367"/>
              <a:gd name="T1" fmla="*/ 2147483647 h 1629"/>
              <a:gd name="T2" fmla="*/ 2147483647 w 1367"/>
              <a:gd name="T3" fmla="*/ 2147483647 h 1629"/>
              <a:gd name="T4" fmla="*/ 2147483647 w 1367"/>
              <a:gd name="T5" fmla="*/ 2147483647 h 1629"/>
              <a:gd name="T6" fmla="*/ 2147483647 w 1367"/>
              <a:gd name="T7" fmla="*/ 2147483647 h 1629"/>
              <a:gd name="T8" fmla="*/ 2147483647 w 1367"/>
              <a:gd name="T9" fmla="*/ 2147483647 h 1629"/>
              <a:gd name="T10" fmla="*/ 2147483647 w 1367"/>
              <a:gd name="T11" fmla="*/ 2147483647 h 1629"/>
              <a:gd name="T12" fmla="*/ 2147483647 w 1367"/>
              <a:gd name="T13" fmla="*/ 2147483647 h 1629"/>
              <a:gd name="T14" fmla="*/ 2147483647 w 1367"/>
              <a:gd name="T15" fmla="*/ 2147483647 h 1629"/>
              <a:gd name="T16" fmla="*/ 2147483647 w 1367"/>
              <a:gd name="T17" fmla="*/ 2147483647 h 1629"/>
              <a:gd name="T18" fmla="*/ 2147483647 w 1367"/>
              <a:gd name="T19" fmla="*/ 2147483647 h 1629"/>
              <a:gd name="T20" fmla="*/ 2147483647 w 1367"/>
              <a:gd name="T21" fmla="*/ 2147483647 h 1629"/>
              <a:gd name="T22" fmla="*/ 2147483647 w 1367"/>
              <a:gd name="T23" fmla="*/ 2147483647 h 1629"/>
              <a:gd name="T24" fmla="*/ 2147483647 w 1367"/>
              <a:gd name="T25" fmla="*/ 2147483647 h 1629"/>
              <a:gd name="T26" fmla="*/ 2147483647 w 1367"/>
              <a:gd name="T27" fmla="*/ 2147483647 h 1629"/>
              <a:gd name="T28" fmla="*/ 2147483647 w 1367"/>
              <a:gd name="T29" fmla="*/ 2147483647 h 1629"/>
              <a:gd name="T30" fmla="*/ 2147483647 w 1367"/>
              <a:gd name="T31" fmla="*/ 2147483647 h 1629"/>
              <a:gd name="T32" fmla="*/ 2147483647 w 1367"/>
              <a:gd name="T33" fmla="*/ 2147483647 h 1629"/>
              <a:gd name="T34" fmla="*/ 2147483647 w 1367"/>
              <a:gd name="T35" fmla="*/ 2147483647 h 1629"/>
              <a:gd name="T36" fmla="*/ 2147483647 w 1367"/>
              <a:gd name="T37" fmla="*/ 2147483647 h 1629"/>
              <a:gd name="T38" fmla="*/ 2147483647 w 1367"/>
              <a:gd name="T39" fmla="*/ 2147483647 h 1629"/>
              <a:gd name="T40" fmla="*/ 2147483647 w 1367"/>
              <a:gd name="T41" fmla="*/ 2147483647 h 1629"/>
              <a:gd name="T42" fmla="*/ 2147483647 w 1367"/>
              <a:gd name="T43" fmla="*/ 2147483647 h 1629"/>
              <a:gd name="T44" fmla="*/ 2147483647 w 1367"/>
              <a:gd name="T45" fmla="*/ 2147483647 h 1629"/>
              <a:gd name="T46" fmla="*/ 2147483647 w 1367"/>
              <a:gd name="T47" fmla="*/ 2147483647 h 1629"/>
              <a:gd name="T48" fmla="*/ 2147483647 w 1367"/>
              <a:gd name="T49" fmla="*/ 2147483647 h 1629"/>
              <a:gd name="T50" fmla="*/ 2147483647 w 1367"/>
              <a:gd name="T51" fmla="*/ 2147483647 h 1629"/>
              <a:gd name="T52" fmla="*/ 2147483647 w 1367"/>
              <a:gd name="T53" fmla="*/ 2147483647 h 1629"/>
              <a:gd name="T54" fmla="*/ 2147483647 w 1367"/>
              <a:gd name="T55" fmla="*/ 2147483647 h 1629"/>
              <a:gd name="T56" fmla="*/ 2147483647 w 1367"/>
              <a:gd name="T57" fmla="*/ 2147483647 h 1629"/>
              <a:gd name="T58" fmla="*/ 2147483647 w 1367"/>
              <a:gd name="T59" fmla="*/ 2147483647 h 1629"/>
              <a:gd name="T60" fmla="*/ 2147483647 w 1367"/>
              <a:gd name="T61" fmla="*/ 2147483647 h 1629"/>
              <a:gd name="T62" fmla="*/ 2147483647 w 1367"/>
              <a:gd name="T63" fmla="*/ 2147483647 h 16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7"/>
              <a:gd name="T97" fmla="*/ 0 h 1629"/>
              <a:gd name="T98" fmla="*/ 1367 w 1367"/>
              <a:gd name="T99" fmla="*/ 1629 h 16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7" h="1629">
                <a:moveTo>
                  <a:pt x="682" y="1629"/>
                </a:moveTo>
                <a:lnTo>
                  <a:pt x="752" y="1625"/>
                </a:lnTo>
                <a:lnTo>
                  <a:pt x="819" y="1612"/>
                </a:lnTo>
                <a:lnTo>
                  <a:pt x="886" y="1592"/>
                </a:lnTo>
                <a:lnTo>
                  <a:pt x="949" y="1565"/>
                </a:lnTo>
                <a:lnTo>
                  <a:pt x="1009" y="1530"/>
                </a:lnTo>
                <a:lnTo>
                  <a:pt x="1066" y="1491"/>
                </a:lnTo>
                <a:lnTo>
                  <a:pt x="1118" y="1444"/>
                </a:lnTo>
                <a:lnTo>
                  <a:pt x="1168" y="1390"/>
                </a:lnTo>
                <a:lnTo>
                  <a:pt x="1210" y="1332"/>
                </a:lnTo>
                <a:lnTo>
                  <a:pt x="1250" y="1271"/>
                </a:lnTo>
                <a:lnTo>
                  <a:pt x="1285" y="1203"/>
                </a:lnTo>
                <a:lnTo>
                  <a:pt x="1312" y="1132"/>
                </a:lnTo>
                <a:lnTo>
                  <a:pt x="1337" y="1058"/>
                </a:lnTo>
                <a:lnTo>
                  <a:pt x="1352" y="979"/>
                </a:lnTo>
                <a:lnTo>
                  <a:pt x="1365" y="899"/>
                </a:lnTo>
                <a:lnTo>
                  <a:pt x="1367" y="815"/>
                </a:lnTo>
                <a:lnTo>
                  <a:pt x="1365" y="731"/>
                </a:lnTo>
                <a:lnTo>
                  <a:pt x="1352" y="651"/>
                </a:lnTo>
                <a:lnTo>
                  <a:pt x="1337" y="573"/>
                </a:lnTo>
                <a:lnTo>
                  <a:pt x="1312" y="498"/>
                </a:lnTo>
                <a:lnTo>
                  <a:pt x="1285" y="425"/>
                </a:lnTo>
                <a:lnTo>
                  <a:pt x="1250" y="358"/>
                </a:lnTo>
                <a:lnTo>
                  <a:pt x="1210" y="297"/>
                </a:lnTo>
                <a:lnTo>
                  <a:pt x="1168" y="239"/>
                </a:lnTo>
                <a:lnTo>
                  <a:pt x="1118" y="186"/>
                </a:lnTo>
                <a:lnTo>
                  <a:pt x="1066" y="138"/>
                </a:lnTo>
                <a:lnTo>
                  <a:pt x="1009" y="99"/>
                </a:lnTo>
                <a:lnTo>
                  <a:pt x="949" y="63"/>
                </a:lnTo>
                <a:lnTo>
                  <a:pt x="886" y="37"/>
                </a:lnTo>
                <a:lnTo>
                  <a:pt x="819" y="17"/>
                </a:lnTo>
                <a:lnTo>
                  <a:pt x="752" y="4"/>
                </a:lnTo>
                <a:lnTo>
                  <a:pt x="682" y="0"/>
                </a:lnTo>
                <a:lnTo>
                  <a:pt x="612" y="4"/>
                </a:lnTo>
                <a:lnTo>
                  <a:pt x="545" y="17"/>
                </a:lnTo>
                <a:lnTo>
                  <a:pt x="480" y="37"/>
                </a:lnTo>
                <a:lnTo>
                  <a:pt x="416" y="63"/>
                </a:lnTo>
                <a:lnTo>
                  <a:pt x="358" y="99"/>
                </a:lnTo>
                <a:lnTo>
                  <a:pt x="301" y="138"/>
                </a:lnTo>
                <a:lnTo>
                  <a:pt x="249" y="186"/>
                </a:lnTo>
                <a:lnTo>
                  <a:pt x="199" y="239"/>
                </a:lnTo>
                <a:lnTo>
                  <a:pt x="157" y="297"/>
                </a:lnTo>
                <a:lnTo>
                  <a:pt x="117" y="358"/>
                </a:lnTo>
                <a:lnTo>
                  <a:pt x="82" y="425"/>
                </a:lnTo>
                <a:lnTo>
                  <a:pt x="55" y="498"/>
                </a:lnTo>
                <a:lnTo>
                  <a:pt x="30" y="573"/>
                </a:lnTo>
                <a:lnTo>
                  <a:pt x="15" y="651"/>
                </a:lnTo>
                <a:lnTo>
                  <a:pt x="2" y="731"/>
                </a:lnTo>
                <a:lnTo>
                  <a:pt x="0" y="815"/>
                </a:lnTo>
                <a:lnTo>
                  <a:pt x="2" y="899"/>
                </a:lnTo>
                <a:lnTo>
                  <a:pt x="15" y="979"/>
                </a:lnTo>
                <a:lnTo>
                  <a:pt x="30" y="1058"/>
                </a:lnTo>
                <a:lnTo>
                  <a:pt x="55" y="1132"/>
                </a:lnTo>
                <a:lnTo>
                  <a:pt x="82" y="1203"/>
                </a:lnTo>
                <a:lnTo>
                  <a:pt x="117" y="1271"/>
                </a:lnTo>
                <a:lnTo>
                  <a:pt x="157" y="1332"/>
                </a:lnTo>
                <a:lnTo>
                  <a:pt x="199" y="1390"/>
                </a:lnTo>
                <a:lnTo>
                  <a:pt x="249" y="1444"/>
                </a:lnTo>
                <a:lnTo>
                  <a:pt x="301" y="1491"/>
                </a:lnTo>
                <a:lnTo>
                  <a:pt x="358" y="1530"/>
                </a:lnTo>
                <a:lnTo>
                  <a:pt x="416" y="1565"/>
                </a:lnTo>
                <a:lnTo>
                  <a:pt x="480" y="1592"/>
                </a:lnTo>
                <a:lnTo>
                  <a:pt x="545" y="1612"/>
                </a:lnTo>
                <a:lnTo>
                  <a:pt x="612" y="1625"/>
                </a:lnTo>
                <a:lnTo>
                  <a:pt x="682" y="1629"/>
                </a:lnTo>
                <a:close/>
              </a:path>
            </a:pathLst>
          </a:custGeom>
          <a:solidFill>
            <a:srgbClr val="EDF4ED"/>
          </a:solidFill>
          <a:ln w="9525">
            <a:noFill/>
            <a:round/>
            <a:headEnd/>
            <a:tailEnd/>
          </a:ln>
        </p:spPr>
        <p:txBody>
          <a:bodyPr/>
          <a:lstStyle/>
          <a:p>
            <a:endParaRPr lang="en-US"/>
          </a:p>
        </p:txBody>
      </p:sp>
      <p:sp>
        <p:nvSpPr>
          <p:cNvPr id="26641" name="Freeform 33"/>
          <p:cNvSpPr>
            <a:spLocks/>
          </p:cNvSpPr>
          <p:nvPr/>
        </p:nvSpPr>
        <p:spPr bwMode="auto">
          <a:xfrm rot="343694">
            <a:off x="4057650" y="2470150"/>
            <a:ext cx="1973263" cy="2509838"/>
          </a:xfrm>
          <a:custGeom>
            <a:avLst/>
            <a:gdLst>
              <a:gd name="T0" fmla="*/ 2147483647 w 1325"/>
              <a:gd name="T1" fmla="*/ 2147483647 h 1581"/>
              <a:gd name="T2" fmla="*/ 2147483647 w 1325"/>
              <a:gd name="T3" fmla="*/ 2147483647 h 1581"/>
              <a:gd name="T4" fmla="*/ 2147483647 w 1325"/>
              <a:gd name="T5" fmla="*/ 2147483647 h 1581"/>
              <a:gd name="T6" fmla="*/ 2147483647 w 1325"/>
              <a:gd name="T7" fmla="*/ 2147483647 h 1581"/>
              <a:gd name="T8" fmla="*/ 2147483647 w 1325"/>
              <a:gd name="T9" fmla="*/ 2147483647 h 1581"/>
              <a:gd name="T10" fmla="*/ 2147483647 w 1325"/>
              <a:gd name="T11" fmla="*/ 2147483647 h 1581"/>
              <a:gd name="T12" fmla="*/ 2147483647 w 1325"/>
              <a:gd name="T13" fmla="*/ 2147483647 h 1581"/>
              <a:gd name="T14" fmla="*/ 2147483647 w 1325"/>
              <a:gd name="T15" fmla="*/ 2147483647 h 1581"/>
              <a:gd name="T16" fmla="*/ 2147483647 w 1325"/>
              <a:gd name="T17" fmla="*/ 2147483647 h 1581"/>
              <a:gd name="T18" fmla="*/ 2147483647 w 1325"/>
              <a:gd name="T19" fmla="*/ 2147483647 h 1581"/>
              <a:gd name="T20" fmla="*/ 2147483647 w 1325"/>
              <a:gd name="T21" fmla="*/ 2147483647 h 1581"/>
              <a:gd name="T22" fmla="*/ 2147483647 w 1325"/>
              <a:gd name="T23" fmla="*/ 2147483647 h 1581"/>
              <a:gd name="T24" fmla="*/ 2147483647 w 1325"/>
              <a:gd name="T25" fmla="*/ 2147483647 h 1581"/>
              <a:gd name="T26" fmla="*/ 2147483647 w 1325"/>
              <a:gd name="T27" fmla="*/ 2147483647 h 1581"/>
              <a:gd name="T28" fmla="*/ 2147483647 w 1325"/>
              <a:gd name="T29" fmla="*/ 2147483647 h 1581"/>
              <a:gd name="T30" fmla="*/ 2147483647 w 1325"/>
              <a:gd name="T31" fmla="*/ 2147483647 h 1581"/>
              <a:gd name="T32" fmla="*/ 2147483647 w 1325"/>
              <a:gd name="T33" fmla="*/ 2147483647 h 1581"/>
              <a:gd name="T34" fmla="*/ 2147483647 w 1325"/>
              <a:gd name="T35" fmla="*/ 2147483647 h 1581"/>
              <a:gd name="T36" fmla="*/ 2147483647 w 1325"/>
              <a:gd name="T37" fmla="*/ 2147483647 h 1581"/>
              <a:gd name="T38" fmla="*/ 2147483647 w 1325"/>
              <a:gd name="T39" fmla="*/ 2147483647 h 1581"/>
              <a:gd name="T40" fmla="*/ 2147483647 w 1325"/>
              <a:gd name="T41" fmla="*/ 2147483647 h 1581"/>
              <a:gd name="T42" fmla="*/ 2147483647 w 1325"/>
              <a:gd name="T43" fmla="*/ 2147483647 h 1581"/>
              <a:gd name="T44" fmla="*/ 2147483647 w 1325"/>
              <a:gd name="T45" fmla="*/ 2147483647 h 1581"/>
              <a:gd name="T46" fmla="*/ 2147483647 w 1325"/>
              <a:gd name="T47" fmla="*/ 2147483647 h 1581"/>
              <a:gd name="T48" fmla="*/ 2147483647 w 1325"/>
              <a:gd name="T49" fmla="*/ 2147483647 h 1581"/>
              <a:gd name="T50" fmla="*/ 2147483647 w 1325"/>
              <a:gd name="T51" fmla="*/ 2147483647 h 1581"/>
              <a:gd name="T52" fmla="*/ 2147483647 w 1325"/>
              <a:gd name="T53" fmla="*/ 2147483647 h 1581"/>
              <a:gd name="T54" fmla="*/ 2147483647 w 1325"/>
              <a:gd name="T55" fmla="*/ 2147483647 h 1581"/>
              <a:gd name="T56" fmla="*/ 2147483647 w 1325"/>
              <a:gd name="T57" fmla="*/ 2147483647 h 1581"/>
              <a:gd name="T58" fmla="*/ 2147483647 w 1325"/>
              <a:gd name="T59" fmla="*/ 2147483647 h 1581"/>
              <a:gd name="T60" fmla="*/ 2147483647 w 1325"/>
              <a:gd name="T61" fmla="*/ 2147483647 h 1581"/>
              <a:gd name="T62" fmla="*/ 2147483647 w 1325"/>
              <a:gd name="T63" fmla="*/ 2147483647 h 15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5"/>
              <a:gd name="T97" fmla="*/ 0 h 1581"/>
              <a:gd name="T98" fmla="*/ 1325 w 1325"/>
              <a:gd name="T99" fmla="*/ 1581 h 15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5" h="1581">
                <a:moveTo>
                  <a:pt x="662" y="1581"/>
                </a:moveTo>
                <a:lnTo>
                  <a:pt x="729" y="1577"/>
                </a:lnTo>
                <a:lnTo>
                  <a:pt x="797" y="1564"/>
                </a:lnTo>
                <a:lnTo>
                  <a:pt x="859" y="1545"/>
                </a:lnTo>
                <a:lnTo>
                  <a:pt x="921" y="1519"/>
                </a:lnTo>
                <a:lnTo>
                  <a:pt x="979" y="1485"/>
                </a:lnTo>
                <a:lnTo>
                  <a:pt x="1033" y="1446"/>
                </a:lnTo>
                <a:lnTo>
                  <a:pt x="1083" y="1400"/>
                </a:lnTo>
                <a:lnTo>
                  <a:pt x="1130" y="1349"/>
                </a:lnTo>
                <a:lnTo>
                  <a:pt x="1173" y="1293"/>
                </a:lnTo>
                <a:lnTo>
                  <a:pt x="1213" y="1232"/>
                </a:lnTo>
                <a:lnTo>
                  <a:pt x="1245" y="1166"/>
                </a:lnTo>
                <a:lnTo>
                  <a:pt x="1272" y="1097"/>
                </a:lnTo>
                <a:lnTo>
                  <a:pt x="1295" y="1026"/>
                </a:lnTo>
                <a:lnTo>
                  <a:pt x="1312" y="950"/>
                </a:lnTo>
                <a:lnTo>
                  <a:pt x="1322" y="871"/>
                </a:lnTo>
                <a:lnTo>
                  <a:pt x="1325" y="791"/>
                </a:lnTo>
                <a:lnTo>
                  <a:pt x="1322" y="711"/>
                </a:lnTo>
                <a:lnTo>
                  <a:pt x="1312" y="633"/>
                </a:lnTo>
                <a:lnTo>
                  <a:pt x="1295" y="556"/>
                </a:lnTo>
                <a:lnTo>
                  <a:pt x="1272" y="483"/>
                </a:lnTo>
                <a:lnTo>
                  <a:pt x="1245" y="414"/>
                </a:lnTo>
                <a:lnTo>
                  <a:pt x="1213" y="349"/>
                </a:lnTo>
                <a:lnTo>
                  <a:pt x="1173" y="287"/>
                </a:lnTo>
                <a:lnTo>
                  <a:pt x="1130" y="231"/>
                </a:lnTo>
                <a:lnTo>
                  <a:pt x="1083" y="181"/>
                </a:lnTo>
                <a:lnTo>
                  <a:pt x="1033" y="134"/>
                </a:lnTo>
                <a:lnTo>
                  <a:pt x="979" y="95"/>
                </a:lnTo>
                <a:lnTo>
                  <a:pt x="921" y="62"/>
                </a:lnTo>
                <a:lnTo>
                  <a:pt x="859" y="36"/>
                </a:lnTo>
                <a:lnTo>
                  <a:pt x="797" y="17"/>
                </a:lnTo>
                <a:lnTo>
                  <a:pt x="729" y="4"/>
                </a:lnTo>
                <a:lnTo>
                  <a:pt x="662" y="0"/>
                </a:lnTo>
                <a:lnTo>
                  <a:pt x="595" y="4"/>
                </a:lnTo>
                <a:lnTo>
                  <a:pt x="528" y="17"/>
                </a:lnTo>
                <a:lnTo>
                  <a:pt x="465" y="36"/>
                </a:lnTo>
                <a:lnTo>
                  <a:pt x="403" y="62"/>
                </a:lnTo>
                <a:lnTo>
                  <a:pt x="346" y="95"/>
                </a:lnTo>
                <a:lnTo>
                  <a:pt x="291" y="134"/>
                </a:lnTo>
                <a:lnTo>
                  <a:pt x="241" y="181"/>
                </a:lnTo>
                <a:lnTo>
                  <a:pt x="194" y="231"/>
                </a:lnTo>
                <a:lnTo>
                  <a:pt x="152" y="287"/>
                </a:lnTo>
                <a:lnTo>
                  <a:pt x="112" y="349"/>
                </a:lnTo>
                <a:lnTo>
                  <a:pt x="79" y="414"/>
                </a:lnTo>
                <a:lnTo>
                  <a:pt x="52" y="483"/>
                </a:lnTo>
                <a:lnTo>
                  <a:pt x="30" y="556"/>
                </a:lnTo>
                <a:lnTo>
                  <a:pt x="12" y="633"/>
                </a:lnTo>
                <a:lnTo>
                  <a:pt x="2" y="711"/>
                </a:lnTo>
                <a:lnTo>
                  <a:pt x="0" y="791"/>
                </a:lnTo>
                <a:lnTo>
                  <a:pt x="2" y="871"/>
                </a:lnTo>
                <a:lnTo>
                  <a:pt x="12" y="950"/>
                </a:lnTo>
                <a:lnTo>
                  <a:pt x="30" y="1026"/>
                </a:lnTo>
                <a:lnTo>
                  <a:pt x="52" y="1097"/>
                </a:lnTo>
                <a:lnTo>
                  <a:pt x="79" y="1166"/>
                </a:lnTo>
                <a:lnTo>
                  <a:pt x="112" y="1232"/>
                </a:lnTo>
                <a:lnTo>
                  <a:pt x="152" y="1293"/>
                </a:lnTo>
                <a:lnTo>
                  <a:pt x="194" y="1349"/>
                </a:lnTo>
                <a:lnTo>
                  <a:pt x="241" y="1400"/>
                </a:lnTo>
                <a:lnTo>
                  <a:pt x="291" y="1446"/>
                </a:lnTo>
                <a:lnTo>
                  <a:pt x="346" y="1485"/>
                </a:lnTo>
                <a:lnTo>
                  <a:pt x="403" y="1519"/>
                </a:lnTo>
                <a:lnTo>
                  <a:pt x="465" y="1545"/>
                </a:lnTo>
                <a:lnTo>
                  <a:pt x="528" y="1564"/>
                </a:lnTo>
                <a:lnTo>
                  <a:pt x="595" y="1577"/>
                </a:lnTo>
                <a:lnTo>
                  <a:pt x="662" y="1581"/>
                </a:lnTo>
                <a:close/>
              </a:path>
            </a:pathLst>
          </a:custGeom>
          <a:solidFill>
            <a:srgbClr val="EFF7EF"/>
          </a:solidFill>
          <a:ln w="9525">
            <a:noFill/>
            <a:round/>
            <a:headEnd/>
            <a:tailEnd/>
          </a:ln>
        </p:spPr>
        <p:txBody>
          <a:bodyPr/>
          <a:lstStyle/>
          <a:p>
            <a:endParaRPr lang="en-US"/>
          </a:p>
        </p:txBody>
      </p:sp>
      <p:sp>
        <p:nvSpPr>
          <p:cNvPr id="26642" name="Freeform 34"/>
          <p:cNvSpPr>
            <a:spLocks/>
          </p:cNvSpPr>
          <p:nvPr/>
        </p:nvSpPr>
        <p:spPr bwMode="auto">
          <a:xfrm rot="341175">
            <a:off x="4086225" y="2509838"/>
            <a:ext cx="1908175" cy="2428875"/>
          </a:xfrm>
          <a:custGeom>
            <a:avLst/>
            <a:gdLst>
              <a:gd name="T0" fmla="*/ 2147483647 w 1283"/>
              <a:gd name="T1" fmla="*/ 2147483647 h 1530"/>
              <a:gd name="T2" fmla="*/ 2147483647 w 1283"/>
              <a:gd name="T3" fmla="*/ 2147483647 h 1530"/>
              <a:gd name="T4" fmla="*/ 2147483647 w 1283"/>
              <a:gd name="T5" fmla="*/ 2147483647 h 1530"/>
              <a:gd name="T6" fmla="*/ 2147483647 w 1283"/>
              <a:gd name="T7" fmla="*/ 2147483647 h 1530"/>
              <a:gd name="T8" fmla="*/ 2147483647 w 1283"/>
              <a:gd name="T9" fmla="*/ 2147483647 h 1530"/>
              <a:gd name="T10" fmla="*/ 2147483647 w 1283"/>
              <a:gd name="T11" fmla="*/ 2147483647 h 1530"/>
              <a:gd name="T12" fmla="*/ 2147483647 w 1283"/>
              <a:gd name="T13" fmla="*/ 2147483647 h 1530"/>
              <a:gd name="T14" fmla="*/ 2147483647 w 1283"/>
              <a:gd name="T15" fmla="*/ 2147483647 h 1530"/>
              <a:gd name="T16" fmla="*/ 2147483647 w 1283"/>
              <a:gd name="T17" fmla="*/ 2147483647 h 1530"/>
              <a:gd name="T18" fmla="*/ 2147483647 w 1283"/>
              <a:gd name="T19" fmla="*/ 2147483647 h 1530"/>
              <a:gd name="T20" fmla="*/ 2147483647 w 1283"/>
              <a:gd name="T21" fmla="*/ 2147483647 h 1530"/>
              <a:gd name="T22" fmla="*/ 2147483647 w 1283"/>
              <a:gd name="T23" fmla="*/ 2147483647 h 1530"/>
              <a:gd name="T24" fmla="*/ 2147483647 w 1283"/>
              <a:gd name="T25" fmla="*/ 2147483647 h 1530"/>
              <a:gd name="T26" fmla="*/ 2147483647 w 1283"/>
              <a:gd name="T27" fmla="*/ 2147483647 h 1530"/>
              <a:gd name="T28" fmla="*/ 2147483647 w 1283"/>
              <a:gd name="T29" fmla="*/ 2147483647 h 1530"/>
              <a:gd name="T30" fmla="*/ 2147483647 w 1283"/>
              <a:gd name="T31" fmla="*/ 2147483647 h 1530"/>
              <a:gd name="T32" fmla="*/ 2147483647 w 1283"/>
              <a:gd name="T33" fmla="*/ 2147483647 h 1530"/>
              <a:gd name="T34" fmla="*/ 2147483647 w 1283"/>
              <a:gd name="T35" fmla="*/ 2147483647 h 1530"/>
              <a:gd name="T36" fmla="*/ 2147483647 w 1283"/>
              <a:gd name="T37" fmla="*/ 2147483647 h 1530"/>
              <a:gd name="T38" fmla="*/ 2147483647 w 1283"/>
              <a:gd name="T39" fmla="*/ 2147483647 h 1530"/>
              <a:gd name="T40" fmla="*/ 2147483647 w 1283"/>
              <a:gd name="T41" fmla="*/ 2147483647 h 1530"/>
              <a:gd name="T42" fmla="*/ 2147483647 w 1283"/>
              <a:gd name="T43" fmla="*/ 2147483647 h 1530"/>
              <a:gd name="T44" fmla="*/ 2147483647 w 1283"/>
              <a:gd name="T45" fmla="*/ 2147483647 h 1530"/>
              <a:gd name="T46" fmla="*/ 2147483647 w 1283"/>
              <a:gd name="T47" fmla="*/ 2147483647 h 1530"/>
              <a:gd name="T48" fmla="*/ 2147483647 w 1283"/>
              <a:gd name="T49" fmla="*/ 2147483647 h 1530"/>
              <a:gd name="T50" fmla="*/ 2147483647 w 1283"/>
              <a:gd name="T51" fmla="*/ 2147483647 h 1530"/>
              <a:gd name="T52" fmla="*/ 2147483647 w 1283"/>
              <a:gd name="T53" fmla="*/ 2147483647 h 1530"/>
              <a:gd name="T54" fmla="*/ 2147483647 w 1283"/>
              <a:gd name="T55" fmla="*/ 2147483647 h 1530"/>
              <a:gd name="T56" fmla="*/ 2147483647 w 1283"/>
              <a:gd name="T57" fmla="*/ 2147483647 h 1530"/>
              <a:gd name="T58" fmla="*/ 2147483647 w 1283"/>
              <a:gd name="T59" fmla="*/ 2147483647 h 1530"/>
              <a:gd name="T60" fmla="*/ 2147483647 w 1283"/>
              <a:gd name="T61" fmla="*/ 2147483647 h 1530"/>
              <a:gd name="T62" fmla="*/ 2147483647 w 1283"/>
              <a:gd name="T63" fmla="*/ 2147483647 h 15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3"/>
              <a:gd name="T97" fmla="*/ 0 h 1530"/>
              <a:gd name="T98" fmla="*/ 1283 w 1283"/>
              <a:gd name="T99" fmla="*/ 1530 h 15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3" h="1530">
                <a:moveTo>
                  <a:pt x="640" y="1530"/>
                </a:moveTo>
                <a:lnTo>
                  <a:pt x="705" y="1527"/>
                </a:lnTo>
                <a:lnTo>
                  <a:pt x="770" y="1515"/>
                </a:lnTo>
                <a:lnTo>
                  <a:pt x="832" y="1497"/>
                </a:lnTo>
                <a:lnTo>
                  <a:pt x="892" y="1471"/>
                </a:lnTo>
                <a:lnTo>
                  <a:pt x="947" y="1437"/>
                </a:lnTo>
                <a:lnTo>
                  <a:pt x="999" y="1400"/>
                </a:lnTo>
                <a:lnTo>
                  <a:pt x="1049" y="1355"/>
                </a:lnTo>
                <a:lnTo>
                  <a:pt x="1096" y="1306"/>
                </a:lnTo>
                <a:lnTo>
                  <a:pt x="1136" y="1252"/>
                </a:lnTo>
                <a:lnTo>
                  <a:pt x="1173" y="1193"/>
                </a:lnTo>
                <a:lnTo>
                  <a:pt x="1206" y="1129"/>
                </a:lnTo>
                <a:lnTo>
                  <a:pt x="1233" y="1062"/>
                </a:lnTo>
                <a:lnTo>
                  <a:pt x="1253" y="993"/>
                </a:lnTo>
                <a:lnTo>
                  <a:pt x="1270" y="920"/>
                </a:lnTo>
                <a:lnTo>
                  <a:pt x="1280" y="844"/>
                </a:lnTo>
                <a:lnTo>
                  <a:pt x="1283" y="765"/>
                </a:lnTo>
                <a:lnTo>
                  <a:pt x="1280" y="687"/>
                </a:lnTo>
                <a:lnTo>
                  <a:pt x="1270" y="610"/>
                </a:lnTo>
                <a:lnTo>
                  <a:pt x="1253" y="538"/>
                </a:lnTo>
                <a:lnTo>
                  <a:pt x="1233" y="467"/>
                </a:lnTo>
                <a:lnTo>
                  <a:pt x="1206" y="400"/>
                </a:lnTo>
                <a:lnTo>
                  <a:pt x="1173" y="338"/>
                </a:lnTo>
                <a:lnTo>
                  <a:pt x="1136" y="278"/>
                </a:lnTo>
                <a:lnTo>
                  <a:pt x="1096" y="224"/>
                </a:lnTo>
                <a:lnTo>
                  <a:pt x="1049" y="174"/>
                </a:lnTo>
                <a:lnTo>
                  <a:pt x="999" y="131"/>
                </a:lnTo>
                <a:lnTo>
                  <a:pt x="947" y="92"/>
                </a:lnTo>
                <a:lnTo>
                  <a:pt x="892" y="60"/>
                </a:lnTo>
                <a:lnTo>
                  <a:pt x="832" y="34"/>
                </a:lnTo>
                <a:lnTo>
                  <a:pt x="770" y="15"/>
                </a:lnTo>
                <a:lnTo>
                  <a:pt x="705" y="4"/>
                </a:lnTo>
                <a:lnTo>
                  <a:pt x="640" y="0"/>
                </a:lnTo>
                <a:lnTo>
                  <a:pt x="575" y="4"/>
                </a:lnTo>
                <a:lnTo>
                  <a:pt x="511" y="15"/>
                </a:lnTo>
                <a:lnTo>
                  <a:pt x="451" y="34"/>
                </a:lnTo>
                <a:lnTo>
                  <a:pt x="391" y="60"/>
                </a:lnTo>
                <a:lnTo>
                  <a:pt x="334" y="92"/>
                </a:lnTo>
                <a:lnTo>
                  <a:pt x="282" y="131"/>
                </a:lnTo>
                <a:lnTo>
                  <a:pt x="232" y="174"/>
                </a:lnTo>
                <a:lnTo>
                  <a:pt x="187" y="224"/>
                </a:lnTo>
                <a:lnTo>
                  <a:pt x="147" y="278"/>
                </a:lnTo>
                <a:lnTo>
                  <a:pt x="110" y="338"/>
                </a:lnTo>
                <a:lnTo>
                  <a:pt x="77" y="400"/>
                </a:lnTo>
                <a:lnTo>
                  <a:pt x="50" y="467"/>
                </a:lnTo>
                <a:lnTo>
                  <a:pt x="30" y="538"/>
                </a:lnTo>
                <a:lnTo>
                  <a:pt x="13" y="610"/>
                </a:lnTo>
                <a:lnTo>
                  <a:pt x="3" y="687"/>
                </a:lnTo>
                <a:lnTo>
                  <a:pt x="0" y="765"/>
                </a:lnTo>
                <a:lnTo>
                  <a:pt x="3" y="844"/>
                </a:lnTo>
                <a:lnTo>
                  <a:pt x="13" y="920"/>
                </a:lnTo>
                <a:lnTo>
                  <a:pt x="30" y="993"/>
                </a:lnTo>
                <a:lnTo>
                  <a:pt x="50" y="1062"/>
                </a:lnTo>
                <a:lnTo>
                  <a:pt x="77" y="1129"/>
                </a:lnTo>
                <a:lnTo>
                  <a:pt x="110" y="1193"/>
                </a:lnTo>
                <a:lnTo>
                  <a:pt x="147" y="1252"/>
                </a:lnTo>
                <a:lnTo>
                  <a:pt x="187" y="1306"/>
                </a:lnTo>
                <a:lnTo>
                  <a:pt x="232" y="1355"/>
                </a:lnTo>
                <a:lnTo>
                  <a:pt x="282" y="1400"/>
                </a:lnTo>
                <a:lnTo>
                  <a:pt x="334" y="1437"/>
                </a:lnTo>
                <a:lnTo>
                  <a:pt x="391" y="1471"/>
                </a:lnTo>
                <a:lnTo>
                  <a:pt x="451" y="1497"/>
                </a:lnTo>
                <a:lnTo>
                  <a:pt x="511" y="1515"/>
                </a:lnTo>
                <a:lnTo>
                  <a:pt x="575" y="1527"/>
                </a:lnTo>
                <a:lnTo>
                  <a:pt x="640" y="1530"/>
                </a:lnTo>
                <a:close/>
              </a:path>
            </a:pathLst>
          </a:custGeom>
          <a:solidFill>
            <a:srgbClr val="F4F7F4"/>
          </a:solidFill>
          <a:ln w="9525">
            <a:noFill/>
            <a:round/>
            <a:headEnd/>
            <a:tailEnd/>
          </a:ln>
        </p:spPr>
        <p:txBody>
          <a:bodyPr/>
          <a:lstStyle/>
          <a:p>
            <a:endParaRPr lang="en-US"/>
          </a:p>
        </p:txBody>
      </p:sp>
      <p:sp>
        <p:nvSpPr>
          <p:cNvPr id="26643" name="Freeform 35"/>
          <p:cNvSpPr>
            <a:spLocks/>
          </p:cNvSpPr>
          <p:nvPr/>
        </p:nvSpPr>
        <p:spPr bwMode="auto">
          <a:xfrm rot="348452">
            <a:off x="4114800" y="2514600"/>
            <a:ext cx="1851025" cy="2349500"/>
          </a:xfrm>
          <a:custGeom>
            <a:avLst/>
            <a:gdLst>
              <a:gd name="T0" fmla="*/ 2147483647 w 1240"/>
              <a:gd name="T1" fmla="*/ 2147483647 h 1480"/>
              <a:gd name="T2" fmla="*/ 2147483647 w 1240"/>
              <a:gd name="T3" fmla="*/ 2147483647 h 1480"/>
              <a:gd name="T4" fmla="*/ 2147483647 w 1240"/>
              <a:gd name="T5" fmla="*/ 2147483647 h 1480"/>
              <a:gd name="T6" fmla="*/ 2147483647 w 1240"/>
              <a:gd name="T7" fmla="*/ 2147483647 h 1480"/>
              <a:gd name="T8" fmla="*/ 2147483647 w 1240"/>
              <a:gd name="T9" fmla="*/ 2147483647 h 1480"/>
              <a:gd name="T10" fmla="*/ 2147483647 w 1240"/>
              <a:gd name="T11" fmla="*/ 2147483647 h 1480"/>
              <a:gd name="T12" fmla="*/ 2147483647 w 1240"/>
              <a:gd name="T13" fmla="*/ 2147483647 h 1480"/>
              <a:gd name="T14" fmla="*/ 2147483647 w 1240"/>
              <a:gd name="T15" fmla="*/ 2147483647 h 1480"/>
              <a:gd name="T16" fmla="*/ 2147483647 w 1240"/>
              <a:gd name="T17" fmla="*/ 2147483647 h 1480"/>
              <a:gd name="T18" fmla="*/ 2147483647 w 1240"/>
              <a:gd name="T19" fmla="*/ 2147483647 h 1480"/>
              <a:gd name="T20" fmla="*/ 2147483647 w 1240"/>
              <a:gd name="T21" fmla="*/ 2147483647 h 1480"/>
              <a:gd name="T22" fmla="*/ 2147483647 w 1240"/>
              <a:gd name="T23" fmla="*/ 2147483647 h 1480"/>
              <a:gd name="T24" fmla="*/ 2147483647 w 1240"/>
              <a:gd name="T25" fmla="*/ 2147483647 h 1480"/>
              <a:gd name="T26" fmla="*/ 2147483647 w 1240"/>
              <a:gd name="T27" fmla="*/ 2147483647 h 1480"/>
              <a:gd name="T28" fmla="*/ 2147483647 w 1240"/>
              <a:gd name="T29" fmla="*/ 2147483647 h 1480"/>
              <a:gd name="T30" fmla="*/ 2147483647 w 1240"/>
              <a:gd name="T31" fmla="*/ 2147483647 h 1480"/>
              <a:gd name="T32" fmla="*/ 2147483647 w 1240"/>
              <a:gd name="T33" fmla="*/ 2147483647 h 1480"/>
              <a:gd name="T34" fmla="*/ 2147483647 w 1240"/>
              <a:gd name="T35" fmla="*/ 2147483647 h 1480"/>
              <a:gd name="T36" fmla="*/ 2147483647 w 1240"/>
              <a:gd name="T37" fmla="*/ 2147483647 h 1480"/>
              <a:gd name="T38" fmla="*/ 2147483647 w 1240"/>
              <a:gd name="T39" fmla="*/ 2147483647 h 1480"/>
              <a:gd name="T40" fmla="*/ 2147483647 w 1240"/>
              <a:gd name="T41" fmla="*/ 2147483647 h 1480"/>
              <a:gd name="T42" fmla="*/ 2147483647 w 1240"/>
              <a:gd name="T43" fmla="*/ 2147483647 h 1480"/>
              <a:gd name="T44" fmla="*/ 2147483647 w 1240"/>
              <a:gd name="T45" fmla="*/ 2147483647 h 1480"/>
              <a:gd name="T46" fmla="*/ 2147483647 w 1240"/>
              <a:gd name="T47" fmla="*/ 2147483647 h 1480"/>
              <a:gd name="T48" fmla="*/ 2147483647 w 1240"/>
              <a:gd name="T49" fmla="*/ 2147483647 h 1480"/>
              <a:gd name="T50" fmla="*/ 2147483647 w 1240"/>
              <a:gd name="T51" fmla="*/ 2147483647 h 1480"/>
              <a:gd name="T52" fmla="*/ 2147483647 w 1240"/>
              <a:gd name="T53" fmla="*/ 2147483647 h 1480"/>
              <a:gd name="T54" fmla="*/ 2147483647 w 1240"/>
              <a:gd name="T55" fmla="*/ 2147483647 h 1480"/>
              <a:gd name="T56" fmla="*/ 2147483647 w 1240"/>
              <a:gd name="T57" fmla="*/ 2147483647 h 1480"/>
              <a:gd name="T58" fmla="*/ 2147483647 w 1240"/>
              <a:gd name="T59" fmla="*/ 2147483647 h 1480"/>
              <a:gd name="T60" fmla="*/ 2147483647 w 1240"/>
              <a:gd name="T61" fmla="*/ 2147483647 h 1480"/>
              <a:gd name="T62" fmla="*/ 2147483647 w 1240"/>
              <a:gd name="T63" fmla="*/ 2147483647 h 14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
              <a:gd name="T97" fmla="*/ 0 h 1480"/>
              <a:gd name="T98" fmla="*/ 1240 w 1240"/>
              <a:gd name="T99" fmla="*/ 1480 h 14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 h="1480">
                <a:moveTo>
                  <a:pt x="620" y="1480"/>
                </a:moveTo>
                <a:lnTo>
                  <a:pt x="685" y="1476"/>
                </a:lnTo>
                <a:lnTo>
                  <a:pt x="745" y="1465"/>
                </a:lnTo>
                <a:lnTo>
                  <a:pt x="805" y="1447"/>
                </a:lnTo>
                <a:lnTo>
                  <a:pt x="862" y="1422"/>
                </a:lnTo>
                <a:lnTo>
                  <a:pt x="917" y="1391"/>
                </a:lnTo>
                <a:lnTo>
                  <a:pt x="966" y="1353"/>
                </a:lnTo>
                <a:lnTo>
                  <a:pt x="1016" y="1312"/>
                </a:lnTo>
                <a:lnTo>
                  <a:pt x="1059" y="1264"/>
                </a:lnTo>
                <a:lnTo>
                  <a:pt x="1098" y="1211"/>
                </a:lnTo>
                <a:lnTo>
                  <a:pt x="1136" y="1156"/>
                </a:lnTo>
                <a:lnTo>
                  <a:pt x="1166" y="1094"/>
                </a:lnTo>
                <a:lnTo>
                  <a:pt x="1193" y="1029"/>
                </a:lnTo>
                <a:lnTo>
                  <a:pt x="1213" y="961"/>
                </a:lnTo>
                <a:lnTo>
                  <a:pt x="1228" y="891"/>
                </a:lnTo>
                <a:lnTo>
                  <a:pt x="1238" y="818"/>
                </a:lnTo>
                <a:lnTo>
                  <a:pt x="1240" y="741"/>
                </a:lnTo>
                <a:lnTo>
                  <a:pt x="1238" y="665"/>
                </a:lnTo>
                <a:lnTo>
                  <a:pt x="1228" y="592"/>
                </a:lnTo>
                <a:lnTo>
                  <a:pt x="1213" y="521"/>
                </a:lnTo>
                <a:lnTo>
                  <a:pt x="1193" y="454"/>
                </a:lnTo>
                <a:lnTo>
                  <a:pt x="1166" y="389"/>
                </a:lnTo>
                <a:lnTo>
                  <a:pt x="1136" y="327"/>
                </a:lnTo>
                <a:lnTo>
                  <a:pt x="1098" y="271"/>
                </a:lnTo>
                <a:lnTo>
                  <a:pt x="1059" y="217"/>
                </a:lnTo>
                <a:lnTo>
                  <a:pt x="1016" y="170"/>
                </a:lnTo>
                <a:lnTo>
                  <a:pt x="966" y="127"/>
                </a:lnTo>
                <a:lnTo>
                  <a:pt x="917" y="90"/>
                </a:lnTo>
                <a:lnTo>
                  <a:pt x="862" y="58"/>
                </a:lnTo>
                <a:lnTo>
                  <a:pt x="805" y="34"/>
                </a:lnTo>
                <a:lnTo>
                  <a:pt x="745" y="15"/>
                </a:lnTo>
                <a:lnTo>
                  <a:pt x="685" y="4"/>
                </a:lnTo>
                <a:lnTo>
                  <a:pt x="620" y="0"/>
                </a:lnTo>
                <a:lnTo>
                  <a:pt x="558" y="4"/>
                </a:lnTo>
                <a:lnTo>
                  <a:pt x="496" y="15"/>
                </a:lnTo>
                <a:lnTo>
                  <a:pt x="436" y="34"/>
                </a:lnTo>
                <a:lnTo>
                  <a:pt x="379" y="58"/>
                </a:lnTo>
                <a:lnTo>
                  <a:pt x="326" y="90"/>
                </a:lnTo>
                <a:lnTo>
                  <a:pt x="274" y="127"/>
                </a:lnTo>
                <a:lnTo>
                  <a:pt x="227" y="170"/>
                </a:lnTo>
                <a:lnTo>
                  <a:pt x="182" y="217"/>
                </a:lnTo>
                <a:lnTo>
                  <a:pt x="142" y="271"/>
                </a:lnTo>
                <a:lnTo>
                  <a:pt x="107" y="327"/>
                </a:lnTo>
                <a:lnTo>
                  <a:pt x="75" y="389"/>
                </a:lnTo>
                <a:lnTo>
                  <a:pt x="50" y="454"/>
                </a:lnTo>
                <a:lnTo>
                  <a:pt x="27" y="521"/>
                </a:lnTo>
                <a:lnTo>
                  <a:pt x="13" y="592"/>
                </a:lnTo>
                <a:lnTo>
                  <a:pt x="3" y="665"/>
                </a:lnTo>
                <a:lnTo>
                  <a:pt x="0" y="741"/>
                </a:lnTo>
                <a:lnTo>
                  <a:pt x="3" y="818"/>
                </a:lnTo>
                <a:lnTo>
                  <a:pt x="13" y="891"/>
                </a:lnTo>
                <a:lnTo>
                  <a:pt x="27" y="961"/>
                </a:lnTo>
                <a:lnTo>
                  <a:pt x="50" y="1029"/>
                </a:lnTo>
                <a:lnTo>
                  <a:pt x="75" y="1094"/>
                </a:lnTo>
                <a:lnTo>
                  <a:pt x="107" y="1156"/>
                </a:lnTo>
                <a:lnTo>
                  <a:pt x="142" y="1211"/>
                </a:lnTo>
                <a:lnTo>
                  <a:pt x="182" y="1264"/>
                </a:lnTo>
                <a:lnTo>
                  <a:pt x="227" y="1312"/>
                </a:lnTo>
                <a:lnTo>
                  <a:pt x="274" y="1353"/>
                </a:lnTo>
                <a:lnTo>
                  <a:pt x="326" y="1391"/>
                </a:lnTo>
                <a:lnTo>
                  <a:pt x="379" y="1422"/>
                </a:lnTo>
                <a:lnTo>
                  <a:pt x="436" y="1447"/>
                </a:lnTo>
                <a:lnTo>
                  <a:pt x="496" y="1465"/>
                </a:lnTo>
                <a:lnTo>
                  <a:pt x="558" y="1476"/>
                </a:lnTo>
                <a:lnTo>
                  <a:pt x="620" y="1480"/>
                </a:lnTo>
                <a:close/>
              </a:path>
            </a:pathLst>
          </a:custGeom>
          <a:solidFill>
            <a:srgbClr val="F9FCF9"/>
          </a:solidFill>
          <a:ln w="9525">
            <a:noFill/>
            <a:round/>
            <a:headEnd/>
            <a:tailEnd/>
          </a:ln>
        </p:spPr>
        <p:txBody>
          <a:bodyPr/>
          <a:lstStyle/>
          <a:p>
            <a:endParaRPr lang="en-US"/>
          </a:p>
        </p:txBody>
      </p:sp>
      <p:sp>
        <p:nvSpPr>
          <p:cNvPr id="26644" name="Freeform 36"/>
          <p:cNvSpPr>
            <a:spLocks/>
          </p:cNvSpPr>
          <p:nvPr/>
        </p:nvSpPr>
        <p:spPr bwMode="auto">
          <a:xfrm rot="340863">
            <a:off x="3962400" y="2743200"/>
            <a:ext cx="1981200" cy="2286000"/>
          </a:xfrm>
          <a:custGeom>
            <a:avLst/>
            <a:gdLst>
              <a:gd name="T0" fmla="*/ 2147483647 w 1198"/>
              <a:gd name="T1" fmla="*/ 2147483647 h 1429"/>
              <a:gd name="T2" fmla="*/ 2147483647 w 1198"/>
              <a:gd name="T3" fmla="*/ 2147483647 h 1429"/>
              <a:gd name="T4" fmla="*/ 2147483647 w 1198"/>
              <a:gd name="T5" fmla="*/ 2147483647 h 1429"/>
              <a:gd name="T6" fmla="*/ 2147483647 w 1198"/>
              <a:gd name="T7" fmla="*/ 2147483647 h 1429"/>
              <a:gd name="T8" fmla="*/ 2147483647 w 1198"/>
              <a:gd name="T9" fmla="*/ 2147483647 h 1429"/>
              <a:gd name="T10" fmla="*/ 2147483647 w 1198"/>
              <a:gd name="T11" fmla="*/ 2147483647 h 1429"/>
              <a:gd name="T12" fmla="*/ 2147483647 w 1198"/>
              <a:gd name="T13" fmla="*/ 2147483647 h 1429"/>
              <a:gd name="T14" fmla="*/ 2147483647 w 1198"/>
              <a:gd name="T15" fmla="*/ 2147483647 h 1429"/>
              <a:gd name="T16" fmla="*/ 2147483647 w 1198"/>
              <a:gd name="T17" fmla="*/ 2147483647 h 1429"/>
              <a:gd name="T18" fmla="*/ 2147483647 w 1198"/>
              <a:gd name="T19" fmla="*/ 2147483647 h 1429"/>
              <a:gd name="T20" fmla="*/ 2147483647 w 1198"/>
              <a:gd name="T21" fmla="*/ 2147483647 h 1429"/>
              <a:gd name="T22" fmla="*/ 2147483647 w 1198"/>
              <a:gd name="T23" fmla="*/ 2147483647 h 1429"/>
              <a:gd name="T24" fmla="*/ 2147483647 w 1198"/>
              <a:gd name="T25" fmla="*/ 2147483647 h 1429"/>
              <a:gd name="T26" fmla="*/ 2147483647 w 1198"/>
              <a:gd name="T27" fmla="*/ 2147483647 h 1429"/>
              <a:gd name="T28" fmla="*/ 2147483647 w 1198"/>
              <a:gd name="T29" fmla="*/ 2147483647 h 1429"/>
              <a:gd name="T30" fmla="*/ 2147483647 w 1198"/>
              <a:gd name="T31" fmla="*/ 2147483647 h 1429"/>
              <a:gd name="T32" fmla="*/ 2147483647 w 1198"/>
              <a:gd name="T33" fmla="*/ 2147483647 h 1429"/>
              <a:gd name="T34" fmla="*/ 2147483647 w 1198"/>
              <a:gd name="T35" fmla="*/ 2147483647 h 1429"/>
              <a:gd name="T36" fmla="*/ 2147483647 w 1198"/>
              <a:gd name="T37" fmla="*/ 2147483647 h 1429"/>
              <a:gd name="T38" fmla="*/ 2147483647 w 1198"/>
              <a:gd name="T39" fmla="*/ 2147483647 h 1429"/>
              <a:gd name="T40" fmla="*/ 2147483647 w 1198"/>
              <a:gd name="T41" fmla="*/ 2147483647 h 1429"/>
              <a:gd name="T42" fmla="*/ 2147483647 w 1198"/>
              <a:gd name="T43" fmla="*/ 2147483647 h 1429"/>
              <a:gd name="T44" fmla="*/ 2147483647 w 1198"/>
              <a:gd name="T45" fmla="*/ 2147483647 h 1429"/>
              <a:gd name="T46" fmla="*/ 2147483647 w 1198"/>
              <a:gd name="T47" fmla="*/ 2147483647 h 1429"/>
              <a:gd name="T48" fmla="*/ 2147483647 w 1198"/>
              <a:gd name="T49" fmla="*/ 2147483647 h 1429"/>
              <a:gd name="T50" fmla="*/ 2147483647 w 1198"/>
              <a:gd name="T51" fmla="*/ 2147483647 h 1429"/>
              <a:gd name="T52" fmla="*/ 2147483647 w 1198"/>
              <a:gd name="T53" fmla="*/ 2147483647 h 1429"/>
              <a:gd name="T54" fmla="*/ 2147483647 w 1198"/>
              <a:gd name="T55" fmla="*/ 2147483647 h 1429"/>
              <a:gd name="T56" fmla="*/ 2147483647 w 1198"/>
              <a:gd name="T57" fmla="*/ 2147483647 h 1429"/>
              <a:gd name="T58" fmla="*/ 2147483647 w 1198"/>
              <a:gd name="T59" fmla="*/ 2147483647 h 1429"/>
              <a:gd name="T60" fmla="*/ 2147483647 w 1198"/>
              <a:gd name="T61" fmla="*/ 2147483647 h 1429"/>
              <a:gd name="T62" fmla="*/ 2147483647 w 1198"/>
              <a:gd name="T63" fmla="*/ 2147483647 h 1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8"/>
              <a:gd name="T97" fmla="*/ 0 h 1429"/>
              <a:gd name="T98" fmla="*/ 1198 w 1198"/>
              <a:gd name="T99" fmla="*/ 1429 h 14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8" h="1429">
                <a:moveTo>
                  <a:pt x="598" y="1429"/>
                </a:moveTo>
                <a:lnTo>
                  <a:pt x="660" y="1425"/>
                </a:lnTo>
                <a:lnTo>
                  <a:pt x="720" y="1414"/>
                </a:lnTo>
                <a:lnTo>
                  <a:pt x="778" y="1397"/>
                </a:lnTo>
                <a:lnTo>
                  <a:pt x="832" y="1373"/>
                </a:lnTo>
                <a:lnTo>
                  <a:pt x="885" y="1343"/>
                </a:lnTo>
                <a:lnTo>
                  <a:pt x="934" y="1306"/>
                </a:lnTo>
                <a:lnTo>
                  <a:pt x="979" y="1265"/>
                </a:lnTo>
                <a:lnTo>
                  <a:pt x="1022" y="1220"/>
                </a:lnTo>
                <a:lnTo>
                  <a:pt x="1061" y="1168"/>
                </a:lnTo>
                <a:lnTo>
                  <a:pt x="1096" y="1114"/>
                </a:lnTo>
                <a:lnTo>
                  <a:pt x="1126" y="1054"/>
                </a:lnTo>
                <a:lnTo>
                  <a:pt x="1151" y="992"/>
                </a:lnTo>
                <a:lnTo>
                  <a:pt x="1171" y="927"/>
                </a:lnTo>
                <a:lnTo>
                  <a:pt x="1186" y="858"/>
                </a:lnTo>
                <a:lnTo>
                  <a:pt x="1196" y="787"/>
                </a:lnTo>
                <a:lnTo>
                  <a:pt x="1198" y="714"/>
                </a:lnTo>
                <a:lnTo>
                  <a:pt x="1196" y="641"/>
                </a:lnTo>
                <a:lnTo>
                  <a:pt x="1186" y="571"/>
                </a:lnTo>
                <a:lnTo>
                  <a:pt x="1171" y="502"/>
                </a:lnTo>
                <a:lnTo>
                  <a:pt x="1151" y="436"/>
                </a:lnTo>
                <a:lnTo>
                  <a:pt x="1126" y="373"/>
                </a:lnTo>
                <a:lnTo>
                  <a:pt x="1096" y="315"/>
                </a:lnTo>
                <a:lnTo>
                  <a:pt x="1061" y="259"/>
                </a:lnTo>
                <a:lnTo>
                  <a:pt x="1022" y="209"/>
                </a:lnTo>
                <a:lnTo>
                  <a:pt x="979" y="162"/>
                </a:lnTo>
                <a:lnTo>
                  <a:pt x="934" y="121"/>
                </a:lnTo>
                <a:lnTo>
                  <a:pt x="885" y="85"/>
                </a:lnTo>
                <a:lnTo>
                  <a:pt x="832" y="56"/>
                </a:lnTo>
                <a:lnTo>
                  <a:pt x="778" y="31"/>
                </a:lnTo>
                <a:lnTo>
                  <a:pt x="720" y="14"/>
                </a:lnTo>
                <a:lnTo>
                  <a:pt x="660" y="3"/>
                </a:lnTo>
                <a:lnTo>
                  <a:pt x="598" y="0"/>
                </a:lnTo>
                <a:lnTo>
                  <a:pt x="536" y="3"/>
                </a:lnTo>
                <a:lnTo>
                  <a:pt x="479" y="14"/>
                </a:lnTo>
                <a:lnTo>
                  <a:pt x="419" y="31"/>
                </a:lnTo>
                <a:lnTo>
                  <a:pt x="364" y="56"/>
                </a:lnTo>
                <a:lnTo>
                  <a:pt x="312" y="85"/>
                </a:lnTo>
                <a:lnTo>
                  <a:pt x="264" y="121"/>
                </a:lnTo>
                <a:lnTo>
                  <a:pt x="217" y="162"/>
                </a:lnTo>
                <a:lnTo>
                  <a:pt x="175" y="209"/>
                </a:lnTo>
                <a:lnTo>
                  <a:pt x="137" y="259"/>
                </a:lnTo>
                <a:lnTo>
                  <a:pt x="103" y="315"/>
                </a:lnTo>
                <a:lnTo>
                  <a:pt x="73" y="373"/>
                </a:lnTo>
                <a:lnTo>
                  <a:pt x="48" y="436"/>
                </a:lnTo>
                <a:lnTo>
                  <a:pt x="28" y="502"/>
                </a:lnTo>
                <a:lnTo>
                  <a:pt x="13" y="571"/>
                </a:lnTo>
                <a:lnTo>
                  <a:pt x="3" y="641"/>
                </a:lnTo>
                <a:lnTo>
                  <a:pt x="0" y="714"/>
                </a:lnTo>
                <a:lnTo>
                  <a:pt x="3" y="787"/>
                </a:lnTo>
                <a:lnTo>
                  <a:pt x="13" y="858"/>
                </a:lnTo>
                <a:lnTo>
                  <a:pt x="28" y="927"/>
                </a:lnTo>
                <a:lnTo>
                  <a:pt x="48" y="992"/>
                </a:lnTo>
                <a:lnTo>
                  <a:pt x="73" y="1054"/>
                </a:lnTo>
                <a:lnTo>
                  <a:pt x="103" y="1114"/>
                </a:lnTo>
                <a:lnTo>
                  <a:pt x="137" y="1168"/>
                </a:lnTo>
                <a:lnTo>
                  <a:pt x="175" y="1220"/>
                </a:lnTo>
                <a:lnTo>
                  <a:pt x="217" y="1265"/>
                </a:lnTo>
                <a:lnTo>
                  <a:pt x="264" y="1306"/>
                </a:lnTo>
                <a:lnTo>
                  <a:pt x="312" y="1343"/>
                </a:lnTo>
                <a:lnTo>
                  <a:pt x="364" y="1373"/>
                </a:lnTo>
                <a:lnTo>
                  <a:pt x="419" y="1397"/>
                </a:lnTo>
                <a:lnTo>
                  <a:pt x="479" y="1414"/>
                </a:lnTo>
                <a:lnTo>
                  <a:pt x="536" y="1425"/>
                </a:lnTo>
                <a:lnTo>
                  <a:pt x="598" y="1429"/>
                </a:lnTo>
                <a:close/>
              </a:path>
            </a:pathLst>
          </a:custGeom>
          <a:solidFill>
            <a:srgbClr val="FFFFFF"/>
          </a:solidFill>
          <a:ln w="9525">
            <a:noFill/>
            <a:round/>
            <a:headEnd/>
            <a:tailEnd/>
          </a:ln>
        </p:spPr>
        <p:txBody>
          <a:bodyPr/>
          <a:lstStyle/>
          <a:p>
            <a:endParaRPr lang="en-US"/>
          </a:p>
        </p:txBody>
      </p:sp>
      <p:sp>
        <p:nvSpPr>
          <p:cNvPr id="26645" name="Rectangle 42"/>
          <p:cNvSpPr>
            <a:spLocks noChangeArrowheads="1"/>
          </p:cNvSpPr>
          <p:nvPr/>
        </p:nvSpPr>
        <p:spPr bwMode="auto">
          <a:xfrm rot="343241">
            <a:off x="4799013" y="2808288"/>
            <a:ext cx="306387" cy="2141537"/>
          </a:xfrm>
          <a:prstGeom prst="rect">
            <a:avLst/>
          </a:prstGeom>
          <a:solidFill>
            <a:srgbClr val="00007F"/>
          </a:solidFill>
          <a:ln w="9525">
            <a:noFill/>
            <a:miter lim="800000"/>
            <a:headEnd/>
            <a:tailEnd/>
          </a:ln>
        </p:spPr>
        <p:txBody>
          <a:bodyPr/>
          <a:lstStyle/>
          <a:p>
            <a:endParaRPr lang="en-US"/>
          </a:p>
        </p:txBody>
      </p:sp>
      <p:sp>
        <p:nvSpPr>
          <p:cNvPr id="26646" name="Freeform 43"/>
          <p:cNvSpPr>
            <a:spLocks/>
          </p:cNvSpPr>
          <p:nvPr/>
        </p:nvSpPr>
        <p:spPr bwMode="auto">
          <a:xfrm>
            <a:off x="3571875" y="4878388"/>
            <a:ext cx="2903538" cy="912812"/>
          </a:xfrm>
          <a:custGeom>
            <a:avLst/>
            <a:gdLst>
              <a:gd name="T0" fmla="*/ 2147483647 w 1756"/>
              <a:gd name="T1" fmla="*/ 2147483647 h 339"/>
              <a:gd name="T2" fmla="*/ 2147483647 w 1756"/>
              <a:gd name="T3" fmla="*/ 2147483647 h 339"/>
              <a:gd name="T4" fmla="*/ 2147483647 w 1756"/>
              <a:gd name="T5" fmla="*/ 2147483647 h 339"/>
              <a:gd name="T6" fmla="*/ 2147483647 w 1756"/>
              <a:gd name="T7" fmla="*/ 2147483647 h 339"/>
              <a:gd name="T8" fmla="*/ 2147483647 w 1756"/>
              <a:gd name="T9" fmla="*/ 2147483647 h 339"/>
              <a:gd name="T10" fmla="*/ 2147483647 w 1756"/>
              <a:gd name="T11" fmla="*/ 2147483647 h 339"/>
              <a:gd name="T12" fmla="*/ 2147483647 w 1756"/>
              <a:gd name="T13" fmla="*/ 2147483647 h 339"/>
              <a:gd name="T14" fmla="*/ 2147483647 w 1756"/>
              <a:gd name="T15" fmla="*/ 2147483647 h 339"/>
              <a:gd name="T16" fmla="*/ 2147483647 w 1756"/>
              <a:gd name="T17" fmla="*/ 2147483647 h 339"/>
              <a:gd name="T18" fmla="*/ 2147483647 w 1756"/>
              <a:gd name="T19" fmla="*/ 2147483647 h 339"/>
              <a:gd name="T20" fmla="*/ 2147483647 w 1756"/>
              <a:gd name="T21" fmla="*/ 2147483647 h 339"/>
              <a:gd name="T22" fmla="*/ 2147483647 w 1756"/>
              <a:gd name="T23" fmla="*/ 2147483647 h 339"/>
              <a:gd name="T24" fmla="*/ 2147483647 w 1756"/>
              <a:gd name="T25" fmla="*/ 2147483647 h 339"/>
              <a:gd name="T26" fmla="*/ 2147483647 w 1756"/>
              <a:gd name="T27" fmla="*/ 2147483647 h 339"/>
              <a:gd name="T28" fmla="*/ 2147483647 w 1756"/>
              <a:gd name="T29" fmla="*/ 2147483647 h 339"/>
              <a:gd name="T30" fmla="*/ 2147483647 w 1756"/>
              <a:gd name="T31" fmla="*/ 2147483647 h 339"/>
              <a:gd name="T32" fmla="*/ 2147483647 w 1756"/>
              <a:gd name="T33" fmla="*/ 0 h 339"/>
              <a:gd name="T34" fmla="*/ 2147483647 w 1756"/>
              <a:gd name="T35" fmla="*/ 2147483647 h 339"/>
              <a:gd name="T36" fmla="*/ 2147483647 w 1756"/>
              <a:gd name="T37" fmla="*/ 2147483647 h 339"/>
              <a:gd name="T38" fmla="*/ 2147483647 w 1756"/>
              <a:gd name="T39" fmla="*/ 2147483647 h 339"/>
              <a:gd name="T40" fmla="*/ 2147483647 w 1756"/>
              <a:gd name="T41" fmla="*/ 2147483647 h 339"/>
              <a:gd name="T42" fmla="*/ 2147483647 w 1756"/>
              <a:gd name="T43" fmla="*/ 2147483647 h 339"/>
              <a:gd name="T44" fmla="*/ 2147483647 w 1756"/>
              <a:gd name="T45" fmla="*/ 2147483647 h 339"/>
              <a:gd name="T46" fmla="*/ 2147483647 w 1756"/>
              <a:gd name="T47" fmla="*/ 2147483647 h 339"/>
              <a:gd name="T48" fmla="*/ 2147483647 w 1756"/>
              <a:gd name="T49" fmla="*/ 2147483647 h 339"/>
              <a:gd name="T50" fmla="*/ 2147483647 w 1756"/>
              <a:gd name="T51" fmla="*/ 2147483647 h 339"/>
              <a:gd name="T52" fmla="*/ 2147483647 w 1756"/>
              <a:gd name="T53" fmla="*/ 2147483647 h 339"/>
              <a:gd name="T54" fmla="*/ 2147483647 w 1756"/>
              <a:gd name="T55" fmla="*/ 2147483647 h 339"/>
              <a:gd name="T56" fmla="*/ 2147483647 w 1756"/>
              <a:gd name="T57" fmla="*/ 2147483647 h 339"/>
              <a:gd name="T58" fmla="*/ 2147483647 w 1756"/>
              <a:gd name="T59" fmla="*/ 2147483647 h 339"/>
              <a:gd name="T60" fmla="*/ 2147483647 w 1756"/>
              <a:gd name="T61" fmla="*/ 2147483647 h 339"/>
              <a:gd name="T62" fmla="*/ 2147483647 w 1756"/>
              <a:gd name="T63" fmla="*/ 2147483647 h 339"/>
              <a:gd name="T64" fmla="*/ 0 w 1756"/>
              <a:gd name="T65" fmla="*/ 2147483647 h 339"/>
              <a:gd name="T66" fmla="*/ 2147483647 w 1756"/>
              <a:gd name="T67" fmla="*/ 2147483647 h 3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6"/>
              <a:gd name="T103" fmla="*/ 0 h 339"/>
              <a:gd name="T104" fmla="*/ 1756 w 1756"/>
              <a:gd name="T105" fmla="*/ 339 h 3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6" h="339">
                <a:moveTo>
                  <a:pt x="1756" y="339"/>
                </a:moveTo>
                <a:lnTo>
                  <a:pt x="1746" y="304"/>
                </a:lnTo>
                <a:lnTo>
                  <a:pt x="1728" y="270"/>
                </a:lnTo>
                <a:lnTo>
                  <a:pt x="1704" y="238"/>
                </a:lnTo>
                <a:lnTo>
                  <a:pt x="1671" y="207"/>
                </a:lnTo>
                <a:lnTo>
                  <a:pt x="1631" y="177"/>
                </a:lnTo>
                <a:lnTo>
                  <a:pt x="1586" y="149"/>
                </a:lnTo>
                <a:lnTo>
                  <a:pt x="1537" y="123"/>
                </a:lnTo>
                <a:lnTo>
                  <a:pt x="1479" y="98"/>
                </a:lnTo>
                <a:lnTo>
                  <a:pt x="1417" y="76"/>
                </a:lnTo>
                <a:lnTo>
                  <a:pt x="1352" y="57"/>
                </a:lnTo>
                <a:lnTo>
                  <a:pt x="1280" y="41"/>
                </a:lnTo>
                <a:lnTo>
                  <a:pt x="1208" y="26"/>
                </a:lnTo>
                <a:lnTo>
                  <a:pt x="1128" y="14"/>
                </a:lnTo>
                <a:lnTo>
                  <a:pt x="1048" y="7"/>
                </a:lnTo>
                <a:lnTo>
                  <a:pt x="964" y="1"/>
                </a:lnTo>
                <a:lnTo>
                  <a:pt x="879" y="0"/>
                </a:lnTo>
                <a:lnTo>
                  <a:pt x="792" y="1"/>
                </a:lnTo>
                <a:lnTo>
                  <a:pt x="710" y="7"/>
                </a:lnTo>
                <a:lnTo>
                  <a:pt x="628" y="14"/>
                </a:lnTo>
                <a:lnTo>
                  <a:pt x="550" y="26"/>
                </a:lnTo>
                <a:lnTo>
                  <a:pt x="476" y="41"/>
                </a:lnTo>
                <a:lnTo>
                  <a:pt x="406" y="57"/>
                </a:lnTo>
                <a:lnTo>
                  <a:pt x="339" y="76"/>
                </a:lnTo>
                <a:lnTo>
                  <a:pt x="276" y="98"/>
                </a:lnTo>
                <a:lnTo>
                  <a:pt x="222" y="123"/>
                </a:lnTo>
                <a:lnTo>
                  <a:pt x="169" y="149"/>
                </a:lnTo>
                <a:lnTo>
                  <a:pt x="124" y="177"/>
                </a:lnTo>
                <a:lnTo>
                  <a:pt x="85" y="207"/>
                </a:lnTo>
                <a:lnTo>
                  <a:pt x="52" y="238"/>
                </a:lnTo>
                <a:lnTo>
                  <a:pt x="27" y="270"/>
                </a:lnTo>
                <a:lnTo>
                  <a:pt x="10" y="304"/>
                </a:lnTo>
                <a:lnTo>
                  <a:pt x="0" y="339"/>
                </a:lnTo>
                <a:lnTo>
                  <a:pt x="1756" y="339"/>
                </a:lnTo>
                <a:close/>
              </a:path>
            </a:pathLst>
          </a:custGeom>
          <a:solidFill>
            <a:srgbClr val="00007F"/>
          </a:solidFill>
          <a:ln w="9525">
            <a:noFill/>
            <a:round/>
            <a:headEnd/>
            <a:tailEnd/>
          </a:ln>
        </p:spPr>
        <p:txBody>
          <a:bodyPr/>
          <a:lstStyle/>
          <a:p>
            <a:endParaRPr lang="en-US"/>
          </a:p>
        </p:txBody>
      </p:sp>
      <p:sp>
        <p:nvSpPr>
          <p:cNvPr id="26647" name="Freeform 44"/>
          <p:cNvSpPr>
            <a:spLocks/>
          </p:cNvSpPr>
          <p:nvPr/>
        </p:nvSpPr>
        <p:spPr bwMode="auto">
          <a:xfrm rot="312543">
            <a:off x="2743200" y="3048000"/>
            <a:ext cx="501650" cy="1058863"/>
          </a:xfrm>
          <a:custGeom>
            <a:avLst/>
            <a:gdLst>
              <a:gd name="T0" fmla="*/ 2147483647 w 369"/>
              <a:gd name="T1" fmla="*/ 2147483647 h 667"/>
              <a:gd name="T2" fmla="*/ 2147483647 w 369"/>
              <a:gd name="T3" fmla="*/ 0 h 667"/>
              <a:gd name="T4" fmla="*/ 0 w 369"/>
              <a:gd name="T5" fmla="*/ 2147483647 h 667"/>
              <a:gd name="T6" fmla="*/ 2147483647 w 369"/>
              <a:gd name="T7" fmla="*/ 2147483647 h 667"/>
              <a:gd name="T8" fmla="*/ 2147483647 w 369"/>
              <a:gd name="T9" fmla="*/ 2147483647 h 667"/>
              <a:gd name="T10" fmla="*/ 0 60000 65536"/>
              <a:gd name="T11" fmla="*/ 0 60000 65536"/>
              <a:gd name="T12" fmla="*/ 0 60000 65536"/>
              <a:gd name="T13" fmla="*/ 0 60000 65536"/>
              <a:gd name="T14" fmla="*/ 0 60000 65536"/>
              <a:gd name="T15" fmla="*/ 0 w 369"/>
              <a:gd name="T16" fmla="*/ 0 h 667"/>
              <a:gd name="T17" fmla="*/ 369 w 369"/>
              <a:gd name="T18" fmla="*/ 667 h 667"/>
            </a:gdLst>
            <a:ahLst/>
            <a:cxnLst>
              <a:cxn ang="T10">
                <a:pos x="T0" y="T1"/>
              </a:cxn>
              <a:cxn ang="T11">
                <a:pos x="T2" y="T3"/>
              </a:cxn>
              <a:cxn ang="T12">
                <a:pos x="T4" y="T5"/>
              </a:cxn>
              <a:cxn ang="T13">
                <a:pos x="T6" y="T7"/>
              </a:cxn>
              <a:cxn ang="T14">
                <a:pos x="T8" y="T9"/>
              </a:cxn>
            </a:cxnLst>
            <a:rect l="T15" t="T16" r="T17" b="T18"/>
            <a:pathLst>
              <a:path w="369" h="667">
                <a:moveTo>
                  <a:pt x="369" y="657"/>
                </a:moveTo>
                <a:lnTo>
                  <a:pt x="33" y="0"/>
                </a:lnTo>
                <a:lnTo>
                  <a:pt x="0" y="10"/>
                </a:lnTo>
                <a:lnTo>
                  <a:pt x="337" y="667"/>
                </a:lnTo>
                <a:lnTo>
                  <a:pt x="369" y="657"/>
                </a:lnTo>
                <a:close/>
              </a:path>
            </a:pathLst>
          </a:custGeom>
          <a:solidFill>
            <a:srgbClr val="00007F"/>
          </a:solidFill>
          <a:ln w="9525">
            <a:noFill/>
            <a:round/>
            <a:headEnd/>
            <a:tailEnd/>
          </a:ln>
        </p:spPr>
        <p:txBody>
          <a:bodyPr/>
          <a:lstStyle/>
          <a:p>
            <a:endParaRPr lang="en-US"/>
          </a:p>
        </p:txBody>
      </p:sp>
      <p:sp>
        <p:nvSpPr>
          <p:cNvPr id="26648" name="Freeform 45"/>
          <p:cNvSpPr>
            <a:spLocks/>
          </p:cNvSpPr>
          <p:nvPr/>
        </p:nvSpPr>
        <p:spPr bwMode="auto">
          <a:xfrm rot="320707">
            <a:off x="2667000" y="3048000"/>
            <a:ext cx="77788" cy="1139825"/>
          </a:xfrm>
          <a:custGeom>
            <a:avLst/>
            <a:gdLst>
              <a:gd name="T0" fmla="*/ 2147483647 w 125"/>
              <a:gd name="T1" fmla="*/ 0 h 718"/>
              <a:gd name="T2" fmla="*/ 0 w 125"/>
              <a:gd name="T3" fmla="*/ 2147483647 h 718"/>
              <a:gd name="T4" fmla="*/ 2147483647 w 125"/>
              <a:gd name="T5" fmla="*/ 2147483647 h 718"/>
              <a:gd name="T6" fmla="*/ 2147483647 w 125"/>
              <a:gd name="T7" fmla="*/ 2147483647 h 718"/>
              <a:gd name="T8" fmla="*/ 2147483647 w 125"/>
              <a:gd name="T9" fmla="*/ 0 h 718"/>
              <a:gd name="T10" fmla="*/ 0 60000 65536"/>
              <a:gd name="T11" fmla="*/ 0 60000 65536"/>
              <a:gd name="T12" fmla="*/ 0 60000 65536"/>
              <a:gd name="T13" fmla="*/ 0 60000 65536"/>
              <a:gd name="T14" fmla="*/ 0 60000 65536"/>
              <a:gd name="T15" fmla="*/ 0 w 125"/>
              <a:gd name="T16" fmla="*/ 0 h 718"/>
              <a:gd name="T17" fmla="*/ 125 w 125"/>
              <a:gd name="T18" fmla="*/ 718 h 718"/>
            </a:gdLst>
            <a:ahLst/>
            <a:cxnLst>
              <a:cxn ang="T10">
                <a:pos x="T0" y="T1"/>
              </a:cxn>
              <a:cxn ang="T11">
                <a:pos x="T2" y="T3"/>
              </a:cxn>
              <a:cxn ang="T12">
                <a:pos x="T4" y="T5"/>
              </a:cxn>
              <a:cxn ang="T13">
                <a:pos x="T6" y="T7"/>
              </a:cxn>
              <a:cxn ang="T14">
                <a:pos x="T8" y="T9"/>
              </a:cxn>
            </a:cxnLst>
            <a:rect l="T15" t="T16" r="T17" b="T18"/>
            <a:pathLst>
              <a:path w="125" h="718">
                <a:moveTo>
                  <a:pt x="90" y="0"/>
                </a:moveTo>
                <a:lnTo>
                  <a:pt x="0" y="716"/>
                </a:lnTo>
                <a:lnTo>
                  <a:pt x="35" y="718"/>
                </a:lnTo>
                <a:lnTo>
                  <a:pt x="125" y="2"/>
                </a:lnTo>
                <a:lnTo>
                  <a:pt x="90" y="0"/>
                </a:lnTo>
                <a:close/>
              </a:path>
            </a:pathLst>
          </a:custGeom>
          <a:solidFill>
            <a:srgbClr val="00007F"/>
          </a:solidFill>
          <a:ln w="9525">
            <a:noFill/>
            <a:round/>
            <a:headEnd/>
            <a:tailEnd/>
          </a:ln>
        </p:spPr>
        <p:txBody>
          <a:bodyPr/>
          <a:lstStyle/>
          <a:p>
            <a:endParaRPr lang="en-US"/>
          </a:p>
        </p:txBody>
      </p:sp>
      <p:sp>
        <p:nvSpPr>
          <p:cNvPr id="26649" name="Freeform 46"/>
          <p:cNvSpPr>
            <a:spLocks/>
          </p:cNvSpPr>
          <p:nvPr/>
        </p:nvSpPr>
        <p:spPr bwMode="auto">
          <a:xfrm rot="311625">
            <a:off x="2201863" y="2820988"/>
            <a:ext cx="731837" cy="1219200"/>
          </a:xfrm>
          <a:custGeom>
            <a:avLst/>
            <a:gdLst>
              <a:gd name="T0" fmla="*/ 2147483647 w 548"/>
              <a:gd name="T1" fmla="*/ 0 h 670"/>
              <a:gd name="T2" fmla="*/ 0 w 548"/>
              <a:gd name="T3" fmla="*/ 2147483647 h 670"/>
              <a:gd name="T4" fmla="*/ 2147483647 w 548"/>
              <a:gd name="T5" fmla="*/ 2147483647 h 670"/>
              <a:gd name="T6" fmla="*/ 2147483647 w 548"/>
              <a:gd name="T7" fmla="*/ 2147483647 h 670"/>
              <a:gd name="T8" fmla="*/ 2147483647 w 548"/>
              <a:gd name="T9" fmla="*/ 0 h 670"/>
              <a:gd name="T10" fmla="*/ 0 60000 65536"/>
              <a:gd name="T11" fmla="*/ 0 60000 65536"/>
              <a:gd name="T12" fmla="*/ 0 60000 65536"/>
              <a:gd name="T13" fmla="*/ 0 60000 65536"/>
              <a:gd name="T14" fmla="*/ 0 60000 65536"/>
              <a:gd name="T15" fmla="*/ 0 w 548"/>
              <a:gd name="T16" fmla="*/ 0 h 670"/>
              <a:gd name="T17" fmla="*/ 548 w 548"/>
              <a:gd name="T18" fmla="*/ 670 h 670"/>
            </a:gdLst>
            <a:ahLst/>
            <a:cxnLst>
              <a:cxn ang="T10">
                <a:pos x="T0" y="T1"/>
              </a:cxn>
              <a:cxn ang="T11">
                <a:pos x="T2" y="T3"/>
              </a:cxn>
              <a:cxn ang="T12">
                <a:pos x="T4" y="T5"/>
              </a:cxn>
              <a:cxn ang="T13">
                <a:pos x="T6" y="T7"/>
              </a:cxn>
              <a:cxn ang="T14">
                <a:pos x="T8" y="T9"/>
              </a:cxn>
            </a:cxnLst>
            <a:rect l="T15" t="T16" r="T17" b="T18"/>
            <a:pathLst>
              <a:path w="548" h="670">
                <a:moveTo>
                  <a:pt x="518" y="0"/>
                </a:moveTo>
                <a:lnTo>
                  <a:pt x="0" y="657"/>
                </a:lnTo>
                <a:lnTo>
                  <a:pt x="30" y="670"/>
                </a:lnTo>
                <a:lnTo>
                  <a:pt x="548" y="13"/>
                </a:lnTo>
                <a:lnTo>
                  <a:pt x="518" y="0"/>
                </a:lnTo>
                <a:close/>
              </a:path>
            </a:pathLst>
          </a:custGeom>
          <a:solidFill>
            <a:srgbClr val="00007F"/>
          </a:solidFill>
          <a:ln w="9525">
            <a:noFill/>
            <a:round/>
            <a:headEnd/>
            <a:tailEnd/>
          </a:ln>
        </p:spPr>
        <p:txBody>
          <a:bodyPr/>
          <a:lstStyle/>
          <a:p>
            <a:endParaRPr lang="en-US"/>
          </a:p>
        </p:txBody>
      </p:sp>
      <p:sp>
        <p:nvSpPr>
          <p:cNvPr id="26650" name="Freeform 47"/>
          <p:cNvSpPr>
            <a:spLocks/>
          </p:cNvSpPr>
          <p:nvPr/>
        </p:nvSpPr>
        <p:spPr bwMode="auto">
          <a:xfrm rot="311065">
            <a:off x="2354263" y="2495550"/>
            <a:ext cx="5246687" cy="627063"/>
          </a:xfrm>
          <a:custGeom>
            <a:avLst/>
            <a:gdLst>
              <a:gd name="T0" fmla="*/ 2147483647 w 3218"/>
              <a:gd name="T1" fmla="*/ 0 h 426"/>
              <a:gd name="T2" fmla="*/ 2147483647 w 3218"/>
              <a:gd name="T3" fmla="*/ 2147483647 h 426"/>
              <a:gd name="T4" fmla="*/ 2147483647 w 3218"/>
              <a:gd name="T5" fmla="*/ 2147483647 h 426"/>
              <a:gd name="T6" fmla="*/ 0 w 3218"/>
              <a:gd name="T7" fmla="*/ 2147483647 h 426"/>
              <a:gd name="T8" fmla="*/ 2147483647 w 3218"/>
              <a:gd name="T9" fmla="*/ 0 h 426"/>
              <a:gd name="T10" fmla="*/ 0 60000 65536"/>
              <a:gd name="T11" fmla="*/ 0 60000 65536"/>
              <a:gd name="T12" fmla="*/ 0 60000 65536"/>
              <a:gd name="T13" fmla="*/ 0 60000 65536"/>
              <a:gd name="T14" fmla="*/ 0 60000 65536"/>
              <a:gd name="T15" fmla="*/ 0 w 3218"/>
              <a:gd name="T16" fmla="*/ 0 h 426"/>
              <a:gd name="T17" fmla="*/ 3218 w 3218"/>
              <a:gd name="T18" fmla="*/ 426 h 426"/>
            </a:gdLst>
            <a:ahLst/>
            <a:cxnLst>
              <a:cxn ang="T10">
                <a:pos x="T0" y="T1"/>
              </a:cxn>
              <a:cxn ang="T11">
                <a:pos x="T2" y="T3"/>
              </a:cxn>
              <a:cxn ang="T12">
                <a:pos x="T4" y="T5"/>
              </a:cxn>
              <a:cxn ang="T13">
                <a:pos x="T6" y="T7"/>
              </a:cxn>
              <a:cxn ang="T14">
                <a:pos x="T8" y="T9"/>
              </a:cxn>
            </a:cxnLst>
            <a:rect l="T15" t="T16" r="T17" b="T18"/>
            <a:pathLst>
              <a:path w="3218" h="426">
                <a:moveTo>
                  <a:pt x="3201" y="0"/>
                </a:moveTo>
                <a:lnTo>
                  <a:pt x="3218" y="90"/>
                </a:lnTo>
                <a:lnTo>
                  <a:pt x="15" y="426"/>
                </a:lnTo>
                <a:lnTo>
                  <a:pt x="0" y="336"/>
                </a:lnTo>
                <a:lnTo>
                  <a:pt x="3201" y="0"/>
                </a:lnTo>
                <a:close/>
              </a:path>
            </a:pathLst>
          </a:custGeom>
          <a:solidFill>
            <a:srgbClr val="00007F"/>
          </a:solidFill>
          <a:ln w="9525">
            <a:noFill/>
            <a:round/>
            <a:headEnd/>
            <a:tailEnd/>
          </a:ln>
        </p:spPr>
        <p:txBody>
          <a:bodyPr/>
          <a:lstStyle/>
          <a:p>
            <a:endParaRPr lang="en-US"/>
          </a:p>
        </p:txBody>
      </p:sp>
      <p:sp>
        <p:nvSpPr>
          <p:cNvPr id="26651" name="Freeform 48"/>
          <p:cNvSpPr>
            <a:spLocks/>
          </p:cNvSpPr>
          <p:nvPr/>
        </p:nvSpPr>
        <p:spPr bwMode="auto">
          <a:xfrm>
            <a:off x="4876800" y="1981200"/>
            <a:ext cx="520700" cy="406400"/>
          </a:xfrm>
          <a:custGeom>
            <a:avLst/>
            <a:gdLst>
              <a:gd name="T0" fmla="*/ 2147483647 w 344"/>
              <a:gd name="T1" fmla="*/ 2147483647 h 256"/>
              <a:gd name="T2" fmla="*/ 2147483647 w 344"/>
              <a:gd name="T3" fmla="*/ 2147483647 h 256"/>
              <a:gd name="T4" fmla="*/ 2147483647 w 344"/>
              <a:gd name="T5" fmla="*/ 2147483647 h 256"/>
              <a:gd name="T6" fmla="*/ 2147483647 w 344"/>
              <a:gd name="T7" fmla="*/ 2147483647 h 256"/>
              <a:gd name="T8" fmla="*/ 2147483647 w 344"/>
              <a:gd name="T9" fmla="*/ 2147483647 h 256"/>
              <a:gd name="T10" fmla="*/ 2147483647 w 344"/>
              <a:gd name="T11" fmla="*/ 2147483647 h 256"/>
              <a:gd name="T12" fmla="*/ 2147483647 w 344"/>
              <a:gd name="T13" fmla="*/ 2147483647 h 256"/>
              <a:gd name="T14" fmla="*/ 2147483647 w 344"/>
              <a:gd name="T15" fmla="*/ 2147483647 h 256"/>
              <a:gd name="T16" fmla="*/ 2147483647 w 344"/>
              <a:gd name="T17" fmla="*/ 2147483647 h 256"/>
              <a:gd name="T18" fmla="*/ 2147483647 w 344"/>
              <a:gd name="T19" fmla="*/ 2147483647 h 256"/>
              <a:gd name="T20" fmla="*/ 2147483647 w 344"/>
              <a:gd name="T21" fmla="*/ 2147483647 h 256"/>
              <a:gd name="T22" fmla="*/ 2147483647 w 344"/>
              <a:gd name="T23" fmla="*/ 2147483647 h 256"/>
              <a:gd name="T24" fmla="*/ 2147483647 w 344"/>
              <a:gd name="T25" fmla="*/ 2147483647 h 256"/>
              <a:gd name="T26" fmla="*/ 2147483647 w 344"/>
              <a:gd name="T27" fmla="*/ 2147483647 h 256"/>
              <a:gd name="T28" fmla="*/ 2147483647 w 344"/>
              <a:gd name="T29" fmla="*/ 2147483647 h 256"/>
              <a:gd name="T30" fmla="*/ 2147483647 w 344"/>
              <a:gd name="T31" fmla="*/ 2147483647 h 256"/>
              <a:gd name="T32" fmla="*/ 2147483647 w 344"/>
              <a:gd name="T33" fmla="*/ 0 h 256"/>
              <a:gd name="T34" fmla="*/ 2147483647 w 344"/>
              <a:gd name="T35" fmla="*/ 2147483647 h 256"/>
              <a:gd name="T36" fmla="*/ 2147483647 w 344"/>
              <a:gd name="T37" fmla="*/ 2147483647 h 256"/>
              <a:gd name="T38" fmla="*/ 2147483647 w 344"/>
              <a:gd name="T39" fmla="*/ 2147483647 h 256"/>
              <a:gd name="T40" fmla="*/ 2147483647 w 344"/>
              <a:gd name="T41" fmla="*/ 2147483647 h 256"/>
              <a:gd name="T42" fmla="*/ 2147483647 w 344"/>
              <a:gd name="T43" fmla="*/ 2147483647 h 256"/>
              <a:gd name="T44" fmla="*/ 2147483647 w 344"/>
              <a:gd name="T45" fmla="*/ 2147483647 h 256"/>
              <a:gd name="T46" fmla="*/ 2147483647 w 344"/>
              <a:gd name="T47" fmla="*/ 2147483647 h 256"/>
              <a:gd name="T48" fmla="*/ 0 w 344"/>
              <a:gd name="T49" fmla="*/ 2147483647 h 256"/>
              <a:gd name="T50" fmla="*/ 2147483647 w 344"/>
              <a:gd name="T51" fmla="*/ 2147483647 h 256"/>
              <a:gd name="T52" fmla="*/ 2147483647 w 344"/>
              <a:gd name="T53" fmla="*/ 2147483647 h 256"/>
              <a:gd name="T54" fmla="*/ 2147483647 w 344"/>
              <a:gd name="T55" fmla="*/ 2147483647 h 256"/>
              <a:gd name="T56" fmla="*/ 2147483647 w 344"/>
              <a:gd name="T57" fmla="*/ 2147483647 h 256"/>
              <a:gd name="T58" fmla="*/ 2147483647 w 344"/>
              <a:gd name="T59" fmla="*/ 2147483647 h 256"/>
              <a:gd name="T60" fmla="*/ 2147483647 w 344"/>
              <a:gd name="T61" fmla="*/ 2147483647 h 256"/>
              <a:gd name="T62" fmla="*/ 2147483647 w 344"/>
              <a:gd name="T63" fmla="*/ 2147483647 h 256"/>
              <a:gd name="T64" fmla="*/ 2147483647 w 344"/>
              <a:gd name="T65" fmla="*/ 2147483647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4"/>
              <a:gd name="T100" fmla="*/ 0 h 256"/>
              <a:gd name="T101" fmla="*/ 344 w 344"/>
              <a:gd name="T102" fmla="*/ 256 h 2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4" h="256">
                <a:moveTo>
                  <a:pt x="172" y="256"/>
                </a:moveTo>
                <a:lnTo>
                  <a:pt x="207" y="254"/>
                </a:lnTo>
                <a:lnTo>
                  <a:pt x="239" y="247"/>
                </a:lnTo>
                <a:lnTo>
                  <a:pt x="269" y="233"/>
                </a:lnTo>
                <a:lnTo>
                  <a:pt x="294" y="219"/>
                </a:lnTo>
                <a:lnTo>
                  <a:pt x="314" y="200"/>
                </a:lnTo>
                <a:lnTo>
                  <a:pt x="331" y="178"/>
                </a:lnTo>
                <a:lnTo>
                  <a:pt x="341" y="153"/>
                </a:lnTo>
                <a:lnTo>
                  <a:pt x="344" y="127"/>
                </a:lnTo>
                <a:lnTo>
                  <a:pt x="341" y="101"/>
                </a:lnTo>
                <a:lnTo>
                  <a:pt x="331" y="79"/>
                </a:lnTo>
                <a:lnTo>
                  <a:pt x="314" y="56"/>
                </a:lnTo>
                <a:lnTo>
                  <a:pt x="294" y="38"/>
                </a:lnTo>
                <a:lnTo>
                  <a:pt x="269" y="23"/>
                </a:lnTo>
                <a:lnTo>
                  <a:pt x="239" y="10"/>
                </a:lnTo>
                <a:lnTo>
                  <a:pt x="207" y="2"/>
                </a:lnTo>
                <a:lnTo>
                  <a:pt x="172" y="0"/>
                </a:lnTo>
                <a:lnTo>
                  <a:pt x="137" y="2"/>
                </a:lnTo>
                <a:lnTo>
                  <a:pt x="104" y="10"/>
                </a:lnTo>
                <a:lnTo>
                  <a:pt x="75" y="23"/>
                </a:lnTo>
                <a:lnTo>
                  <a:pt x="50" y="38"/>
                </a:lnTo>
                <a:lnTo>
                  <a:pt x="30" y="56"/>
                </a:lnTo>
                <a:lnTo>
                  <a:pt x="12" y="79"/>
                </a:lnTo>
                <a:lnTo>
                  <a:pt x="2" y="101"/>
                </a:lnTo>
                <a:lnTo>
                  <a:pt x="0" y="127"/>
                </a:lnTo>
                <a:lnTo>
                  <a:pt x="2" y="153"/>
                </a:lnTo>
                <a:lnTo>
                  <a:pt x="12" y="178"/>
                </a:lnTo>
                <a:lnTo>
                  <a:pt x="30" y="200"/>
                </a:lnTo>
                <a:lnTo>
                  <a:pt x="50" y="219"/>
                </a:lnTo>
                <a:lnTo>
                  <a:pt x="75" y="233"/>
                </a:lnTo>
                <a:lnTo>
                  <a:pt x="104" y="247"/>
                </a:lnTo>
                <a:lnTo>
                  <a:pt x="137" y="254"/>
                </a:lnTo>
                <a:lnTo>
                  <a:pt x="172" y="256"/>
                </a:lnTo>
                <a:close/>
              </a:path>
            </a:pathLst>
          </a:custGeom>
          <a:solidFill>
            <a:srgbClr val="00007F"/>
          </a:solidFill>
          <a:ln w="9525">
            <a:noFill/>
            <a:round/>
            <a:headEnd/>
            <a:tailEnd/>
          </a:ln>
        </p:spPr>
        <p:txBody>
          <a:bodyPr/>
          <a:lstStyle/>
          <a:p>
            <a:endParaRPr lang="en-US"/>
          </a:p>
        </p:txBody>
      </p:sp>
      <p:sp>
        <p:nvSpPr>
          <p:cNvPr id="26652" name="Freeform 49"/>
          <p:cNvSpPr>
            <a:spLocks/>
          </p:cNvSpPr>
          <p:nvPr/>
        </p:nvSpPr>
        <p:spPr bwMode="auto">
          <a:xfrm rot="318796">
            <a:off x="6324600" y="2895600"/>
            <a:ext cx="519113" cy="1073150"/>
          </a:xfrm>
          <a:custGeom>
            <a:avLst/>
            <a:gdLst>
              <a:gd name="T0" fmla="*/ 2147483647 w 378"/>
              <a:gd name="T1" fmla="*/ 2147483647 h 676"/>
              <a:gd name="T2" fmla="*/ 2147483647 w 378"/>
              <a:gd name="T3" fmla="*/ 0 h 676"/>
              <a:gd name="T4" fmla="*/ 2147483647 w 378"/>
              <a:gd name="T5" fmla="*/ 2147483647 h 676"/>
              <a:gd name="T6" fmla="*/ 0 w 378"/>
              <a:gd name="T7" fmla="*/ 2147483647 h 676"/>
              <a:gd name="T8" fmla="*/ 2147483647 w 378"/>
              <a:gd name="T9" fmla="*/ 2147483647 h 676"/>
              <a:gd name="T10" fmla="*/ 0 60000 65536"/>
              <a:gd name="T11" fmla="*/ 0 60000 65536"/>
              <a:gd name="T12" fmla="*/ 0 60000 65536"/>
              <a:gd name="T13" fmla="*/ 0 60000 65536"/>
              <a:gd name="T14" fmla="*/ 0 60000 65536"/>
              <a:gd name="T15" fmla="*/ 0 w 378"/>
              <a:gd name="T16" fmla="*/ 0 h 676"/>
              <a:gd name="T17" fmla="*/ 378 w 378"/>
              <a:gd name="T18" fmla="*/ 676 h 676"/>
            </a:gdLst>
            <a:ahLst/>
            <a:cxnLst>
              <a:cxn ang="T10">
                <a:pos x="T0" y="T1"/>
              </a:cxn>
              <a:cxn ang="T11">
                <a:pos x="T2" y="T3"/>
              </a:cxn>
              <a:cxn ang="T12">
                <a:pos x="T4" y="T5"/>
              </a:cxn>
              <a:cxn ang="T13">
                <a:pos x="T6" y="T7"/>
              </a:cxn>
              <a:cxn ang="T14">
                <a:pos x="T8" y="T9"/>
              </a:cxn>
            </a:cxnLst>
            <a:rect l="T15" t="T16" r="T17" b="T18"/>
            <a:pathLst>
              <a:path w="378" h="676">
                <a:moveTo>
                  <a:pt x="32" y="676"/>
                </a:moveTo>
                <a:lnTo>
                  <a:pt x="378" y="0"/>
                </a:lnTo>
                <a:lnTo>
                  <a:pt x="336" y="10"/>
                </a:lnTo>
                <a:lnTo>
                  <a:pt x="0" y="667"/>
                </a:lnTo>
                <a:lnTo>
                  <a:pt x="32" y="676"/>
                </a:lnTo>
                <a:close/>
              </a:path>
            </a:pathLst>
          </a:custGeom>
          <a:solidFill>
            <a:srgbClr val="00007F"/>
          </a:solidFill>
          <a:ln w="9525">
            <a:noFill/>
            <a:round/>
            <a:headEnd/>
            <a:tailEnd/>
          </a:ln>
        </p:spPr>
        <p:txBody>
          <a:bodyPr/>
          <a:lstStyle/>
          <a:p>
            <a:endParaRPr lang="en-US"/>
          </a:p>
        </p:txBody>
      </p:sp>
      <p:sp>
        <p:nvSpPr>
          <p:cNvPr id="26653" name="Freeform 50"/>
          <p:cNvSpPr>
            <a:spLocks/>
          </p:cNvSpPr>
          <p:nvPr/>
        </p:nvSpPr>
        <p:spPr bwMode="auto">
          <a:xfrm rot="319827">
            <a:off x="6858000" y="2667000"/>
            <a:ext cx="80963" cy="1141413"/>
          </a:xfrm>
          <a:custGeom>
            <a:avLst/>
            <a:gdLst>
              <a:gd name="T0" fmla="*/ 0 w 127"/>
              <a:gd name="T1" fmla="*/ 2147483647 h 719"/>
              <a:gd name="T2" fmla="*/ 2147483647 w 127"/>
              <a:gd name="T3" fmla="*/ 2147483647 h 719"/>
              <a:gd name="T4" fmla="*/ 2147483647 w 127"/>
              <a:gd name="T5" fmla="*/ 2147483647 h 719"/>
              <a:gd name="T6" fmla="*/ 2147483647 w 127"/>
              <a:gd name="T7" fmla="*/ 0 h 719"/>
              <a:gd name="T8" fmla="*/ 0 w 127"/>
              <a:gd name="T9" fmla="*/ 2147483647 h 719"/>
              <a:gd name="T10" fmla="*/ 0 60000 65536"/>
              <a:gd name="T11" fmla="*/ 0 60000 65536"/>
              <a:gd name="T12" fmla="*/ 0 60000 65536"/>
              <a:gd name="T13" fmla="*/ 0 60000 65536"/>
              <a:gd name="T14" fmla="*/ 0 60000 65536"/>
              <a:gd name="T15" fmla="*/ 0 w 127"/>
              <a:gd name="T16" fmla="*/ 0 h 719"/>
              <a:gd name="T17" fmla="*/ 127 w 127"/>
              <a:gd name="T18" fmla="*/ 719 h 719"/>
            </a:gdLst>
            <a:ahLst/>
            <a:cxnLst>
              <a:cxn ang="T10">
                <a:pos x="T0" y="T1"/>
              </a:cxn>
              <a:cxn ang="T11">
                <a:pos x="T2" y="T3"/>
              </a:cxn>
              <a:cxn ang="T12">
                <a:pos x="T4" y="T5"/>
              </a:cxn>
              <a:cxn ang="T13">
                <a:pos x="T6" y="T7"/>
              </a:cxn>
              <a:cxn ang="T14">
                <a:pos x="T8" y="T9"/>
              </a:cxn>
            </a:cxnLst>
            <a:rect l="T15" t="T16" r="T17" b="T18"/>
            <a:pathLst>
              <a:path w="127" h="719">
                <a:moveTo>
                  <a:pt x="0" y="2"/>
                </a:moveTo>
                <a:lnTo>
                  <a:pt x="92" y="719"/>
                </a:lnTo>
                <a:lnTo>
                  <a:pt x="127" y="717"/>
                </a:lnTo>
                <a:lnTo>
                  <a:pt x="35" y="0"/>
                </a:lnTo>
                <a:lnTo>
                  <a:pt x="0" y="2"/>
                </a:lnTo>
                <a:close/>
              </a:path>
            </a:pathLst>
          </a:custGeom>
          <a:solidFill>
            <a:srgbClr val="00007F"/>
          </a:solidFill>
          <a:ln w="9525">
            <a:noFill/>
            <a:round/>
            <a:headEnd/>
            <a:tailEnd/>
          </a:ln>
        </p:spPr>
        <p:txBody>
          <a:bodyPr/>
          <a:lstStyle/>
          <a:p>
            <a:endParaRPr lang="en-US"/>
          </a:p>
        </p:txBody>
      </p:sp>
      <p:sp>
        <p:nvSpPr>
          <p:cNvPr id="26654" name="Freeform 51"/>
          <p:cNvSpPr>
            <a:spLocks/>
          </p:cNvSpPr>
          <p:nvPr/>
        </p:nvSpPr>
        <p:spPr bwMode="auto">
          <a:xfrm rot="331189">
            <a:off x="6781800" y="2819400"/>
            <a:ext cx="862013" cy="1135063"/>
          </a:xfrm>
          <a:custGeom>
            <a:avLst/>
            <a:gdLst>
              <a:gd name="T0" fmla="*/ 0 w 583"/>
              <a:gd name="T1" fmla="*/ 2147483647 h 715"/>
              <a:gd name="T2" fmla="*/ 2147483647 w 583"/>
              <a:gd name="T3" fmla="*/ 2147483647 h 715"/>
              <a:gd name="T4" fmla="*/ 2147483647 w 583"/>
              <a:gd name="T5" fmla="*/ 2147483647 h 715"/>
              <a:gd name="T6" fmla="*/ 2147483647 w 583"/>
              <a:gd name="T7" fmla="*/ 0 h 715"/>
              <a:gd name="T8" fmla="*/ 0 w 583"/>
              <a:gd name="T9" fmla="*/ 2147483647 h 715"/>
              <a:gd name="T10" fmla="*/ 0 60000 65536"/>
              <a:gd name="T11" fmla="*/ 0 60000 65536"/>
              <a:gd name="T12" fmla="*/ 0 60000 65536"/>
              <a:gd name="T13" fmla="*/ 0 60000 65536"/>
              <a:gd name="T14" fmla="*/ 0 60000 65536"/>
              <a:gd name="T15" fmla="*/ 0 w 583"/>
              <a:gd name="T16" fmla="*/ 0 h 715"/>
              <a:gd name="T17" fmla="*/ 583 w 583"/>
              <a:gd name="T18" fmla="*/ 715 h 715"/>
            </a:gdLst>
            <a:ahLst/>
            <a:cxnLst>
              <a:cxn ang="T10">
                <a:pos x="T0" y="T1"/>
              </a:cxn>
              <a:cxn ang="T11">
                <a:pos x="T2" y="T3"/>
              </a:cxn>
              <a:cxn ang="T12">
                <a:pos x="T4" y="T5"/>
              </a:cxn>
              <a:cxn ang="T13">
                <a:pos x="T6" y="T7"/>
              </a:cxn>
              <a:cxn ang="T14">
                <a:pos x="T8" y="T9"/>
              </a:cxn>
            </a:cxnLst>
            <a:rect l="T15" t="T16" r="T17" b="T18"/>
            <a:pathLst>
              <a:path w="583" h="715">
                <a:moveTo>
                  <a:pt x="0" y="13"/>
                </a:moveTo>
                <a:lnTo>
                  <a:pt x="553" y="715"/>
                </a:lnTo>
                <a:lnTo>
                  <a:pt x="583" y="702"/>
                </a:lnTo>
                <a:lnTo>
                  <a:pt x="30" y="0"/>
                </a:lnTo>
                <a:lnTo>
                  <a:pt x="0" y="13"/>
                </a:lnTo>
                <a:close/>
              </a:path>
            </a:pathLst>
          </a:custGeom>
          <a:solidFill>
            <a:srgbClr val="00007F"/>
          </a:solidFill>
          <a:ln w="9525">
            <a:noFill/>
            <a:round/>
            <a:headEnd/>
            <a:tailEnd/>
          </a:ln>
        </p:spPr>
        <p:txBody>
          <a:bodyPr/>
          <a:lstStyle/>
          <a:p>
            <a:endParaRPr lang="en-US"/>
          </a:p>
        </p:txBody>
      </p:sp>
      <p:sp>
        <p:nvSpPr>
          <p:cNvPr id="26655" name="Freeform 52"/>
          <p:cNvSpPr>
            <a:spLocks/>
          </p:cNvSpPr>
          <p:nvPr/>
        </p:nvSpPr>
        <p:spPr bwMode="auto">
          <a:xfrm rot="311514">
            <a:off x="1717675" y="3883025"/>
            <a:ext cx="2068513" cy="1296988"/>
          </a:xfrm>
          <a:custGeom>
            <a:avLst/>
            <a:gdLst>
              <a:gd name="T0" fmla="*/ 0 w 1268"/>
              <a:gd name="T1" fmla="*/ 0 h 489"/>
              <a:gd name="T2" fmla="*/ 0 w 1268"/>
              <a:gd name="T3" fmla="*/ 2147483647 h 489"/>
              <a:gd name="T4" fmla="*/ 0 w 1268"/>
              <a:gd name="T5" fmla="*/ 2147483647 h 489"/>
              <a:gd name="T6" fmla="*/ 0 w 1268"/>
              <a:gd name="T7" fmla="*/ 2147483647 h 489"/>
              <a:gd name="T8" fmla="*/ 0 w 1268"/>
              <a:gd name="T9" fmla="*/ 2147483647 h 489"/>
              <a:gd name="T10" fmla="*/ 2147483647 w 1268"/>
              <a:gd name="T11" fmla="*/ 2147483647 h 489"/>
              <a:gd name="T12" fmla="*/ 2147483647 w 1268"/>
              <a:gd name="T13" fmla="*/ 2147483647 h 489"/>
              <a:gd name="T14" fmla="*/ 2147483647 w 1268"/>
              <a:gd name="T15" fmla="*/ 2147483647 h 489"/>
              <a:gd name="T16" fmla="*/ 2147483647 w 1268"/>
              <a:gd name="T17" fmla="*/ 2147483647 h 489"/>
              <a:gd name="T18" fmla="*/ 2147483647 w 1268"/>
              <a:gd name="T19" fmla="*/ 2147483647 h 489"/>
              <a:gd name="T20" fmla="*/ 2147483647 w 1268"/>
              <a:gd name="T21" fmla="*/ 2147483647 h 489"/>
              <a:gd name="T22" fmla="*/ 2147483647 w 1268"/>
              <a:gd name="T23" fmla="*/ 2147483647 h 489"/>
              <a:gd name="T24" fmla="*/ 2147483647 w 1268"/>
              <a:gd name="T25" fmla="*/ 2147483647 h 489"/>
              <a:gd name="T26" fmla="*/ 2147483647 w 1268"/>
              <a:gd name="T27" fmla="*/ 2147483647 h 489"/>
              <a:gd name="T28" fmla="*/ 2147483647 w 1268"/>
              <a:gd name="T29" fmla="*/ 2147483647 h 489"/>
              <a:gd name="T30" fmla="*/ 2147483647 w 1268"/>
              <a:gd name="T31" fmla="*/ 2147483647 h 489"/>
              <a:gd name="T32" fmla="*/ 2147483647 w 1268"/>
              <a:gd name="T33" fmla="*/ 2147483647 h 489"/>
              <a:gd name="T34" fmla="*/ 2147483647 w 1268"/>
              <a:gd name="T35" fmla="*/ 2147483647 h 489"/>
              <a:gd name="T36" fmla="*/ 2147483647 w 1268"/>
              <a:gd name="T37" fmla="*/ 2147483647 h 489"/>
              <a:gd name="T38" fmla="*/ 2147483647 w 1268"/>
              <a:gd name="T39" fmla="*/ 2147483647 h 489"/>
              <a:gd name="T40" fmla="*/ 2147483647 w 1268"/>
              <a:gd name="T41" fmla="*/ 2147483647 h 489"/>
              <a:gd name="T42" fmla="*/ 2147483647 w 1268"/>
              <a:gd name="T43" fmla="*/ 2147483647 h 489"/>
              <a:gd name="T44" fmla="*/ 2147483647 w 1268"/>
              <a:gd name="T45" fmla="*/ 2147483647 h 489"/>
              <a:gd name="T46" fmla="*/ 2147483647 w 1268"/>
              <a:gd name="T47" fmla="*/ 2147483647 h 489"/>
              <a:gd name="T48" fmla="*/ 2147483647 w 1268"/>
              <a:gd name="T49" fmla="*/ 2147483647 h 489"/>
              <a:gd name="T50" fmla="*/ 2147483647 w 1268"/>
              <a:gd name="T51" fmla="*/ 2147483647 h 489"/>
              <a:gd name="T52" fmla="*/ 2147483647 w 1268"/>
              <a:gd name="T53" fmla="*/ 2147483647 h 489"/>
              <a:gd name="T54" fmla="*/ 2147483647 w 1268"/>
              <a:gd name="T55" fmla="*/ 2147483647 h 489"/>
              <a:gd name="T56" fmla="*/ 2147483647 w 1268"/>
              <a:gd name="T57" fmla="*/ 2147483647 h 489"/>
              <a:gd name="T58" fmla="*/ 2147483647 w 1268"/>
              <a:gd name="T59" fmla="*/ 2147483647 h 489"/>
              <a:gd name="T60" fmla="*/ 2147483647 w 1268"/>
              <a:gd name="T61" fmla="*/ 2147483647 h 489"/>
              <a:gd name="T62" fmla="*/ 2147483647 w 1268"/>
              <a:gd name="T63" fmla="*/ 2147483647 h 489"/>
              <a:gd name="T64" fmla="*/ 2147483647 w 1268"/>
              <a:gd name="T65" fmla="*/ 2147483647 h 489"/>
              <a:gd name="T66" fmla="*/ 2147483647 w 1268"/>
              <a:gd name="T67" fmla="*/ 2147483647 h 489"/>
              <a:gd name="T68" fmla="*/ 2147483647 w 1268"/>
              <a:gd name="T69" fmla="*/ 2147483647 h 489"/>
              <a:gd name="T70" fmla="*/ 2147483647 w 1268"/>
              <a:gd name="T71" fmla="*/ 2147483647 h 489"/>
              <a:gd name="T72" fmla="*/ 2147483647 w 1268"/>
              <a:gd name="T73" fmla="*/ 2147483647 h 489"/>
              <a:gd name="T74" fmla="*/ 2147483647 w 1268"/>
              <a:gd name="T75" fmla="*/ 2147483647 h 489"/>
              <a:gd name="T76" fmla="*/ 2147483647 w 1268"/>
              <a:gd name="T77" fmla="*/ 2147483647 h 489"/>
              <a:gd name="T78" fmla="*/ 2147483647 w 1268"/>
              <a:gd name="T79" fmla="*/ 2147483647 h 489"/>
              <a:gd name="T80" fmla="*/ 2147483647 w 1268"/>
              <a:gd name="T81" fmla="*/ 0 h 489"/>
              <a:gd name="T82" fmla="*/ 0 w 1268"/>
              <a:gd name="T83" fmla="*/ 0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68"/>
              <a:gd name="T127" fmla="*/ 0 h 489"/>
              <a:gd name="T128" fmla="*/ 1268 w 1268"/>
              <a:gd name="T129" fmla="*/ 489 h 4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68" h="489">
                <a:moveTo>
                  <a:pt x="0" y="0"/>
                </a:moveTo>
                <a:lnTo>
                  <a:pt x="0" y="3"/>
                </a:lnTo>
                <a:lnTo>
                  <a:pt x="0" y="5"/>
                </a:lnTo>
                <a:lnTo>
                  <a:pt x="0" y="9"/>
                </a:lnTo>
                <a:lnTo>
                  <a:pt x="0" y="13"/>
                </a:lnTo>
                <a:lnTo>
                  <a:pt x="2" y="61"/>
                </a:lnTo>
                <a:lnTo>
                  <a:pt x="12" y="108"/>
                </a:lnTo>
                <a:lnTo>
                  <a:pt x="27" y="155"/>
                </a:lnTo>
                <a:lnTo>
                  <a:pt x="50" y="198"/>
                </a:lnTo>
                <a:lnTo>
                  <a:pt x="77" y="240"/>
                </a:lnTo>
                <a:lnTo>
                  <a:pt x="109" y="280"/>
                </a:lnTo>
                <a:lnTo>
                  <a:pt x="144" y="315"/>
                </a:lnTo>
                <a:lnTo>
                  <a:pt x="187" y="349"/>
                </a:lnTo>
                <a:lnTo>
                  <a:pt x="231" y="380"/>
                </a:lnTo>
                <a:lnTo>
                  <a:pt x="279" y="407"/>
                </a:lnTo>
                <a:lnTo>
                  <a:pt x="331" y="431"/>
                </a:lnTo>
                <a:lnTo>
                  <a:pt x="388" y="451"/>
                </a:lnTo>
                <a:lnTo>
                  <a:pt x="446" y="468"/>
                </a:lnTo>
                <a:lnTo>
                  <a:pt x="508" y="479"/>
                </a:lnTo>
                <a:lnTo>
                  <a:pt x="570" y="487"/>
                </a:lnTo>
                <a:lnTo>
                  <a:pt x="635" y="489"/>
                </a:lnTo>
                <a:lnTo>
                  <a:pt x="700" y="487"/>
                </a:lnTo>
                <a:lnTo>
                  <a:pt x="762" y="479"/>
                </a:lnTo>
                <a:lnTo>
                  <a:pt x="822" y="468"/>
                </a:lnTo>
                <a:lnTo>
                  <a:pt x="882" y="451"/>
                </a:lnTo>
                <a:lnTo>
                  <a:pt x="936" y="431"/>
                </a:lnTo>
                <a:lnTo>
                  <a:pt x="989" y="407"/>
                </a:lnTo>
                <a:lnTo>
                  <a:pt x="1036" y="380"/>
                </a:lnTo>
                <a:lnTo>
                  <a:pt x="1083" y="349"/>
                </a:lnTo>
                <a:lnTo>
                  <a:pt x="1123" y="315"/>
                </a:lnTo>
                <a:lnTo>
                  <a:pt x="1160" y="280"/>
                </a:lnTo>
                <a:lnTo>
                  <a:pt x="1190" y="240"/>
                </a:lnTo>
                <a:lnTo>
                  <a:pt x="1218" y="198"/>
                </a:lnTo>
                <a:lnTo>
                  <a:pt x="1240" y="155"/>
                </a:lnTo>
                <a:lnTo>
                  <a:pt x="1255" y="108"/>
                </a:lnTo>
                <a:lnTo>
                  <a:pt x="1265" y="61"/>
                </a:lnTo>
                <a:lnTo>
                  <a:pt x="1268" y="13"/>
                </a:lnTo>
                <a:lnTo>
                  <a:pt x="1268" y="9"/>
                </a:lnTo>
                <a:lnTo>
                  <a:pt x="1268" y="5"/>
                </a:lnTo>
                <a:lnTo>
                  <a:pt x="1268" y="3"/>
                </a:lnTo>
                <a:lnTo>
                  <a:pt x="1268" y="0"/>
                </a:lnTo>
                <a:lnTo>
                  <a:pt x="0" y="0"/>
                </a:lnTo>
                <a:close/>
              </a:path>
            </a:pathLst>
          </a:custGeom>
          <a:solidFill>
            <a:srgbClr val="00007F"/>
          </a:solidFill>
          <a:ln w="9525">
            <a:noFill/>
            <a:round/>
            <a:headEnd/>
            <a:tailEnd/>
          </a:ln>
        </p:spPr>
        <p:txBody>
          <a:bodyPr/>
          <a:lstStyle/>
          <a:p>
            <a:endParaRPr lang="en-US"/>
          </a:p>
        </p:txBody>
      </p:sp>
      <p:sp>
        <p:nvSpPr>
          <p:cNvPr id="26656" name="Freeform 53"/>
          <p:cNvSpPr>
            <a:spLocks/>
          </p:cNvSpPr>
          <p:nvPr/>
        </p:nvSpPr>
        <p:spPr bwMode="auto">
          <a:xfrm>
            <a:off x="2303463" y="4211638"/>
            <a:ext cx="1254125" cy="93662"/>
          </a:xfrm>
          <a:custGeom>
            <a:avLst/>
            <a:gdLst>
              <a:gd name="T0" fmla="*/ 2147483647 w 750"/>
              <a:gd name="T1" fmla="*/ 2147483647 h 59"/>
              <a:gd name="T2" fmla="*/ 2147483647 w 750"/>
              <a:gd name="T3" fmla="*/ 2147483647 h 59"/>
              <a:gd name="T4" fmla="*/ 2147483647 w 750"/>
              <a:gd name="T5" fmla="*/ 2147483647 h 59"/>
              <a:gd name="T6" fmla="*/ 2147483647 w 750"/>
              <a:gd name="T7" fmla="*/ 2147483647 h 59"/>
              <a:gd name="T8" fmla="*/ 2147483647 w 750"/>
              <a:gd name="T9" fmla="*/ 0 h 59"/>
              <a:gd name="T10" fmla="*/ 0 w 750"/>
              <a:gd name="T11" fmla="*/ 2147483647 h 59"/>
              <a:gd name="T12" fmla="*/ 2147483647 w 750"/>
              <a:gd name="T13" fmla="*/ 2147483647 h 59"/>
              <a:gd name="T14" fmla="*/ 0 60000 65536"/>
              <a:gd name="T15" fmla="*/ 0 60000 65536"/>
              <a:gd name="T16" fmla="*/ 0 60000 65536"/>
              <a:gd name="T17" fmla="*/ 0 60000 65536"/>
              <a:gd name="T18" fmla="*/ 0 60000 65536"/>
              <a:gd name="T19" fmla="*/ 0 60000 65536"/>
              <a:gd name="T20" fmla="*/ 0 60000 65536"/>
              <a:gd name="T21" fmla="*/ 0 w 750"/>
              <a:gd name="T22" fmla="*/ 0 h 59"/>
              <a:gd name="T23" fmla="*/ 750 w 75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59">
                <a:moveTo>
                  <a:pt x="728" y="59"/>
                </a:moveTo>
                <a:lnTo>
                  <a:pt x="735" y="44"/>
                </a:lnTo>
                <a:lnTo>
                  <a:pt x="740" y="30"/>
                </a:lnTo>
                <a:lnTo>
                  <a:pt x="745" y="15"/>
                </a:lnTo>
                <a:lnTo>
                  <a:pt x="750" y="0"/>
                </a:lnTo>
                <a:lnTo>
                  <a:pt x="0" y="39"/>
                </a:lnTo>
                <a:lnTo>
                  <a:pt x="728" y="59"/>
                </a:lnTo>
                <a:close/>
              </a:path>
            </a:pathLst>
          </a:custGeom>
          <a:solidFill>
            <a:srgbClr val="282B7C"/>
          </a:solidFill>
          <a:ln w="9525">
            <a:noFill/>
            <a:round/>
            <a:headEnd/>
            <a:tailEnd/>
          </a:ln>
        </p:spPr>
        <p:txBody>
          <a:bodyPr/>
          <a:lstStyle/>
          <a:p>
            <a:endParaRPr lang="en-US"/>
          </a:p>
        </p:txBody>
      </p:sp>
      <p:sp>
        <p:nvSpPr>
          <p:cNvPr id="26657" name="Freeform 54"/>
          <p:cNvSpPr>
            <a:spLocks/>
          </p:cNvSpPr>
          <p:nvPr/>
        </p:nvSpPr>
        <p:spPr bwMode="auto">
          <a:xfrm rot="-247425">
            <a:off x="2312988" y="4381500"/>
            <a:ext cx="1158875" cy="85725"/>
          </a:xfrm>
          <a:custGeom>
            <a:avLst/>
            <a:gdLst>
              <a:gd name="T0" fmla="*/ 2147483647 w 695"/>
              <a:gd name="T1" fmla="*/ 2147483647 h 54"/>
              <a:gd name="T2" fmla="*/ 2147483647 w 695"/>
              <a:gd name="T3" fmla="*/ 2147483647 h 54"/>
              <a:gd name="T4" fmla="*/ 2147483647 w 695"/>
              <a:gd name="T5" fmla="*/ 2147483647 h 54"/>
              <a:gd name="T6" fmla="*/ 2147483647 w 695"/>
              <a:gd name="T7" fmla="*/ 2147483647 h 54"/>
              <a:gd name="T8" fmla="*/ 2147483647 w 695"/>
              <a:gd name="T9" fmla="*/ 0 h 54"/>
              <a:gd name="T10" fmla="*/ 0 w 695"/>
              <a:gd name="T11" fmla="*/ 2147483647 h 54"/>
              <a:gd name="T12" fmla="*/ 2147483647 w 695"/>
              <a:gd name="T13" fmla="*/ 2147483647 h 54"/>
              <a:gd name="T14" fmla="*/ 0 60000 65536"/>
              <a:gd name="T15" fmla="*/ 0 60000 65536"/>
              <a:gd name="T16" fmla="*/ 0 60000 65536"/>
              <a:gd name="T17" fmla="*/ 0 60000 65536"/>
              <a:gd name="T18" fmla="*/ 0 60000 65536"/>
              <a:gd name="T19" fmla="*/ 0 60000 65536"/>
              <a:gd name="T20" fmla="*/ 0 60000 65536"/>
              <a:gd name="T21" fmla="*/ 0 w 695"/>
              <a:gd name="T22" fmla="*/ 0 h 54"/>
              <a:gd name="T23" fmla="*/ 695 w 69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5" h="54">
                <a:moveTo>
                  <a:pt x="655" y="54"/>
                </a:moveTo>
                <a:lnTo>
                  <a:pt x="665" y="41"/>
                </a:lnTo>
                <a:lnTo>
                  <a:pt x="678" y="28"/>
                </a:lnTo>
                <a:lnTo>
                  <a:pt x="688" y="13"/>
                </a:lnTo>
                <a:lnTo>
                  <a:pt x="695" y="0"/>
                </a:lnTo>
                <a:lnTo>
                  <a:pt x="0" y="37"/>
                </a:lnTo>
                <a:lnTo>
                  <a:pt x="655" y="54"/>
                </a:lnTo>
                <a:close/>
              </a:path>
            </a:pathLst>
          </a:custGeom>
          <a:solidFill>
            <a:srgbClr val="282B7C"/>
          </a:solidFill>
          <a:ln w="9525">
            <a:noFill/>
            <a:round/>
            <a:headEnd/>
            <a:tailEnd/>
          </a:ln>
        </p:spPr>
        <p:txBody>
          <a:bodyPr/>
          <a:lstStyle/>
          <a:p>
            <a:endParaRPr lang="en-US"/>
          </a:p>
        </p:txBody>
      </p:sp>
      <p:sp>
        <p:nvSpPr>
          <p:cNvPr id="26658" name="Freeform 55"/>
          <p:cNvSpPr>
            <a:spLocks/>
          </p:cNvSpPr>
          <p:nvPr/>
        </p:nvSpPr>
        <p:spPr bwMode="auto">
          <a:xfrm rot="-435457">
            <a:off x="2352675" y="4552950"/>
            <a:ext cx="960438" cy="71438"/>
          </a:xfrm>
          <a:custGeom>
            <a:avLst/>
            <a:gdLst>
              <a:gd name="T0" fmla="*/ 2147483647 w 578"/>
              <a:gd name="T1" fmla="*/ 2147483647 h 45"/>
              <a:gd name="T2" fmla="*/ 2147483647 w 578"/>
              <a:gd name="T3" fmla="*/ 2147483647 h 45"/>
              <a:gd name="T4" fmla="*/ 2147483647 w 578"/>
              <a:gd name="T5" fmla="*/ 2147483647 h 45"/>
              <a:gd name="T6" fmla="*/ 2147483647 w 578"/>
              <a:gd name="T7" fmla="*/ 2147483647 h 45"/>
              <a:gd name="T8" fmla="*/ 2147483647 w 578"/>
              <a:gd name="T9" fmla="*/ 0 h 45"/>
              <a:gd name="T10" fmla="*/ 0 w 578"/>
              <a:gd name="T11" fmla="*/ 2147483647 h 45"/>
              <a:gd name="T12" fmla="*/ 2147483647 w 578"/>
              <a:gd name="T13" fmla="*/ 2147483647 h 45"/>
              <a:gd name="T14" fmla="*/ 0 60000 65536"/>
              <a:gd name="T15" fmla="*/ 0 60000 65536"/>
              <a:gd name="T16" fmla="*/ 0 60000 65536"/>
              <a:gd name="T17" fmla="*/ 0 60000 65536"/>
              <a:gd name="T18" fmla="*/ 0 60000 65536"/>
              <a:gd name="T19" fmla="*/ 0 60000 65536"/>
              <a:gd name="T20" fmla="*/ 0 60000 65536"/>
              <a:gd name="T21" fmla="*/ 0 w 578"/>
              <a:gd name="T22" fmla="*/ 0 h 45"/>
              <a:gd name="T23" fmla="*/ 578 w 57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45">
                <a:moveTo>
                  <a:pt x="518" y="45"/>
                </a:moveTo>
                <a:lnTo>
                  <a:pt x="533" y="35"/>
                </a:lnTo>
                <a:lnTo>
                  <a:pt x="548" y="24"/>
                </a:lnTo>
                <a:lnTo>
                  <a:pt x="563" y="13"/>
                </a:lnTo>
                <a:lnTo>
                  <a:pt x="578" y="0"/>
                </a:lnTo>
                <a:lnTo>
                  <a:pt x="0" y="32"/>
                </a:lnTo>
                <a:lnTo>
                  <a:pt x="518" y="45"/>
                </a:lnTo>
                <a:close/>
              </a:path>
            </a:pathLst>
          </a:custGeom>
          <a:solidFill>
            <a:srgbClr val="282B7C"/>
          </a:solidFill>
          <a:ln w="9525">
            <a:noFill/>
            <a:round/>
            <a:headEnd/>
            <a:tailEnd/>
          </a:ln>
        </p:spPr>
        <p:txBody>
          <a:bodyPr/>
          <a:lstStyle/>
          <a:p>
            <a:endParaRPr lang="en-US"/>
          </a:p>
        </p:txBody>
      </p:sp>
      <p:sp>
        <p:nvSpPr>
          <p:cNvPr id="26659" name="Freeform 56"/>
          <p:cNvSpPr>
            <a:spLocks/>
          </p:cNvSpPr>
          <p:nvPr/>
        </p:nvSpPr>
        <p:spPr bwMode="auto">
          <a:xfrm rot="-177862">
            <a:off x="6092825" y="3660775"/>
            <a:ext cx="2101850" cy="1423988"/>
          </a:xfrm>
          <a:custGeom>
            <a:avLst/>
            <a:gdLst>
              <a:gd name="T0" fmla="*/ 2147483647 w 1272"/>
              <a:gd name="T1" fmla="*/ 0 h 489"/>
              <a:gd name="T2" fmla="*/ 2147483647 w 1272"/>
              <a:gd name="T3" fmla="*/ 2147483647 h 489"/>
              <a:gd name="T4" fmla="*/ 2147483647 w 1272"/>
              <a:gd name="T5" fmla="*/ 2147483647 h 489"/>
              <a:gd name="T6" fmla="*/ 0 w 1272"/>
              <a:gd name="T7" fmla="*/ 2147483647 h 489"/>
              <a:gd name="T8" fmla="*/ 0 w 1272"/>
              <a:gd name="T9" fmla="*/ 2147483647 h 489"/>
              <a:gd name="T10" fmla="*/ 2147483647 w 1272"/>
              <a:gd name="T11" fmla="*/ 2147483647 h 489"/>
              <a:gd name="T12" fmla="*/ 2147483647 w 1272"/>
              <a:gd name="T13" fmla="*/ 2147483647 h 489"/>
              <a:gd name="T14" fmla="*/ 2147483647 w 1272"/>
              <a:gd name="T15" fmla="*/ 2147483647 h 489"/>
              <a:gd name="T16" fmla="*/ 2147483647 w 1272"/>
              <a:gd name="T17" fmla="*/ 2147483647 h 489"/>
              <a:gd name="T18" fmla="*/ 2147483647 w 1272"/>
              <a:gd name="T19" fmla="*/ 2147483647 h 489"/>
              <a:gd name="T20" fmla="*/ 2147483647 w 1272"/>
              <a:gd name="T21" fmla="*/ 2147483647 h 489"/>
              <a:gd name="T22" fmla="*/ 2147483647 w 1272"/>
              <a:gd name="T23" fmla="*/ 2147483647 h 489"/>
              <a:gd name="T24" fmla="*/ 2147483647 w 1272"/>
              <a:gd name="T25" fmla="*/ 2147483647 h 489"/>
              <a:gd name="T26" fmla="*/ 2147483647 w 1272"/>
              <a:gd name="T27" fmla="*/ 2147483647 h 489"/>
              <a:gd name="T28" fmla="*/ 2147483647 w 1272"/>
              <a:gd name="T29" fmla="*/ 2147483647 h 489"/>
              <a:gd name="T30" fmla="*/ 2147483647 w 1272"/>
              <a:gd name="T31" fmla="*/ 2147483647 h 489"/>
              <a:gd name="T32" fmla="*/ 2147483647 w 1272"/>
              <a:gd name="T33" fmla="*/ 2147483647 h 489"/>
              <a:gd name="T34" fmla="*/ 2147483647 w 1272"/>
              <a:gd name="T35" fmla="*/ 2147483647 h 489"/>
              <a:gd name="T36" fmla="*/ 2147483647 w 1272"/>
              <a:gd name="T37" fmla="*/ 2147483647 h 489"/>
              <a:gd name="T38" fmla="*/ 2147483647 w 1272"/>
              <a:gd name="T39" fmla="*/ 2147483647 h 489"/>
              <a:gd name="T40" fmla="*/ 2147483647 w 1272"/>
              <a:gd name="T41" fmla="*/ 2147483647 h 489"/>
              <a:gd name="T42" fmla="*/ 2147483647 w 1272"/>
              <a:gd name="T43" fmla="*/ 2147483647 h 489"/>
              <a:gd name="T44" fmla="*/ 2147483647 w 1272"/>
              <a:gd name="T45" fmla="*/ 2147483647 h 489"/>
              <a:gd name="T46" fmla="*/ 2147483647 w 1272"/>
              <a:gd name="T47" fmla="*/ 2147483647 h 489"/>
              <a:gd name="T48" fmla="*/ 2147483647 w 1272"/>
              <a:gd name="T49" fmla="*/ 2147483647 h 489"/>
              <a:gd name="T50" fmla="*/ 2147483647 w 1272"/>
              <a:gd name="T51" fmla="*/ 2147483647 h 489"/>
              <a:gd name="T52" fmla="*/ 2147483647 w 1272"/>
              <a:gd name="T53" fmla="*/ 2147483647 h 489"/>
              <a:gd name="T54" fmla="*/ 2147483647 w 1272"/>
              <a:gd name="T55" fmla="*/ 2147483647 h 489"/>
              <a:gd name="T56" fmla="*/ 2147483647 w 1272"/>
              <a:gd name="T57" fmla="*/ 2147483647 h 489"/>
              <a:gd name="T58" fmla="*/ 2147483647 w 1272"/>
              <a:gd name="T59" fmla="*/ 2147483647 h 489"/>
              <a:gd name="T60" fmla="*/ 2147483647 w 1272"/>
              <a:gd name="T61" fmla="*/ 2147483647 h 489"/>
              <a:gd name="T62" fmla="*/ 2147483647 w 1272"/>
              <a:gd name="T63" fmla="*/ 2147483647 h 489"/>
              <a:gd name="T64" fmla="*/ 2147483647 w 1272"/>
              <a:gd name="T65" fmla="*/ 2147483647 h 489"/>
              <a:gd name="T66" fmla="*/ 2147483647 w 1272"/>
              <a:gd name="T67" fmla="*/ 2147483647 h 489"/>
              <a:gd name="T68" fmla="*/ 2147483647 w 1272"/>
              <a:gd name="T69" fmla="*/ 2147483647 h 489"/>
              <a:gd name="T70" fmla="*/ 2147483647 w 1272"/>
              <a:gd name="T71" fmla="*/ 2147483647 h 489"/>
              <a:gd name="T72" fmla="*/ 2147483647 w 1272"/>
              <a:gd name="T73" fmla="*/ 2147483647 h 489"/>
              <a:gd name="T74" fmla="*/ 2147483647 w 1272"/>
              <a:gd name="T75" fmla="*/ 2147483647 h 489"/>
              <a:gd name="T76" fmla="*/ 2147483647 w 1272"/>
              <a:gd name="T77" fmla="*/ 2147483647 h 489"/>
              <a:gd name="T78" fmla="*/ 2147483647 w 1272"/>
              <a:gd name="T79" fmla="*/ 2147483647 h 489"/>
              <a:gd name="T80" fmla="*/ 2147483647 w 1272"/>
              <a:gd name="T81" fmla="*/ 0 h 489"/>
              <a:gd name="T82" fmla="*/ 2147483647 w 1272"/>
              <a:gd name="T83" fmla="*/ 0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2"/>
              <a:gd name="T127" fmla="*/ 0 h 489"/>
              <a:gd name="T128" fmla="*/ 1272 w 1272"/>
              <a:gd name="T129" fmla="*/ 489 h 4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2" h="489">
                <a:moveTo>
                  <a:pt x="2" y="0"/>
                </a:moveTo>
                <a:lnTo>
                  <a:pt x="2" y="3"/>
                </a:lnTo>
                <a:lnTo>
                  <a:pt x="2" y="7"/>
                </a:lnTo>
                <a:lnTo>
                  <a:pt x="0" y="9"/>
                </a:lnTo>
                <a:lnTo>
                  <a:pt x="0" y="13"/>
                </a:lnTo>
                <a:lnTo>
                  <a:pt x="2" y="61"/>
                </a:lnTo>
                <a:lnTo>
                  <a:pt x="12" y="108"/>
                </a:lnTo>
                <a:lnTo>
                  <a:pt x="29" y="154"/>
                </a:lnTo>
                <a:lnTo>
                  <a:pt x="49" y="197"/>
                </a:lnTo>
                <a:lnTo>
                  <a:pt x="77" y="240"/>
                </a:lnTo>
                <a:lnTo>
                  <a:pt x="109" y="280"/>
                </a:lnTo>
                <a:lnTo>
                  <a:pt x="146" y="315"/>
                </a:lnTo>
                <a:lnTo>
                  <a:pt x="186" y="349"/>
                </a:lnTo>
                <a:lnTo>
                  <a:pt x="231" y="380"/>
                </a:lnTo>
                <a:lnTo>
                  <a:pt x="281" y="406"/>
                </a:lnTo>
                <a:lnTo>
                  <a:pt x="333" y="431"/>
                </a:lnTo>
                <a:lnTo>
                  <a:pt x="391" y="451"/>
                </a:lnTo>
                <a:lnTo>
                  <a:pt x="448" y="468"/>
                </a:lnTo>
                <a:lnTo>
                  <a:pt x="510" y="479"/>
                </a:lnTo>
                <a:lnTo>
                  <a:pt x="572" y="487"/>
                </a:lnTo>
                <a:lnTo>
                  <a:pt x="637" y="489"/>
                </a:lnTo>
                <a:lnTo>
                  <a:pt x="702" y="487"/>
                </a:lnTo>
                <a:lnTo>
                  <a:pt x="764" y="479"/>
                </a:lnTo>
                <a:lnTo>
                  <a:pt x="826" y="468"/>
                </a:lnTo>
                <a:lnTo>
                  <a:pt x="884" y="451"/>
                </a:lnTo>
                <a:lnTo>
                  <a:pt x="941" y="431"/>
                </a:lnTo>
                <a:lnTo>
                  <a:pt x="993" y="406"/>
                </a:lnTo>
                <a:lnTo>
                  <a:pt x="1041" y="380"/>
                </a:lnTo>
                <a:lnTo>
                  <a:pt x="1085" y="349"/>
                </a:lnTo>
                <a:lnTo>
                  <a:pt x="1128" y="315"/>
                </a:lnTo>
                <a:lnTo>
                  <a:pt x="1163" y="280"/>
                </a:lnTo>
                <a:lnTo>
                  <a:pt x="1195" y="240"/>
                </a:lnTo>
                <a:lnTo>
                  <a:pt x="1222" y="197"/>
                </a:lnTo>
                <a:lnTo>
                  <a:pt x="1245" y="154"/>
                </a:lnTo>
                <a:lnTo>
                  <a:pt x="1260" y="108"/>
                </a:lnTo>
                <a:lnTo>
                  <a:pt x="1270" y="61"/>
                </a:lnTo>
                <a:lnTo>
                  <a:pt x="1272" y="13"/>
                </a:lnTo>
                <a:lnTo>
                  <a:pt x="1272" y="9"/>
                </a:lnTo>
                <a:lnTo>
                  <a:pt x="1272" y="7"/>
                </a:lnTo>
                <a:lnTo>
                  <a:pt x="1272" y="3"/>
                </a:lnTo>
                <a:lnTo>
                  <a:pt x="1272" y="0"/>
                </a:lnTo>
                <a:lnTo>
                  <a:pt x="2" y="0"/>
                </a:lnTo>
                <a:close/>
              </a:path>
            </a:pathLst>
          </a:custGeom>
          <a:solidFill>
            <a:srgbClr val="00007F"/>
          </a:solidFill>
          <a:ln w="9525">
            <a:noFill/>
            <a:round/>
            <a:headEnd/>
            <a:tailEnd/>
          </a:ln>
        </p:spPr>
        <p:txBody>
          <a:bodyPr/>
          <a:lstStyle/>
          <a:p>
            <a:endParaRPr lang="en-US"/>
          </a:p>
        </p:txBody>
      </p:sp>
      <p:sp>
        <p:nvSpPr>
          <p:cNvPr id="26660" name="Freeform 57"/>
          <p:cNvSpPr>
            <a:spLocks/>
          </p:cNvSpPr>
          <p:nvPr/>
        </p:nvSpPr>
        <p:spPr bwMode="auto">
          <a:xfrm rot="-235080">
            <a:off x="6643688" y="3829050"/>
            <a:ext cx="1257300" cy="92075"/>
          </a:xfrm>
          <a:custGeom>
            <a:avLst/>
            <a:gdLst>
              <a:gd name="T0" fmla="*/ 2147483647 w 752"/>
              <a:gd name="T1" fmla="*/ 2147483647 h 58"/>
              <a:gd name="T2" fmla="*/ 2147483647 w 752"/>
              <a:gd name="T3" fmla="*/ 2147483647 h 58"/>
              <a:gd name="T4" fmla="*/ 2147483647 w 752"/>
              <a:gd name="T5" fmla="*/ 2147483647 h 58"/>
              <a:gd name="T6" fmla="*/ 2147483647 w 752"/>
              <a:gd name="T7" fmla="*/ 2147483647 h 58"/>
              <a:gd name="T8" fmla="*/ 2147483647 w 752"/>
              <a:gd name="T9" fmla="*/ 0 h 58"/>
              <a:gd name="T10" fmla="*/ 0 w 752"/>
              <a:gd name="T11" fmla="*/ 2147483647 h 58"/>
              <a:gd name="T12" fmla="*/ 2147483647 w 752"/>
              <a:gd name="T13" fmla="*/ 2147483647 h 58"/>
              <a:gd name="T14" fmla="*/ 0 60000 65536"/>
              <a:gd name="T15" fmla="*/ 0 60000 65536"/>
              <a:gd name="T16" fmla="*/ 0 60000 65536"/>
              <a:gd name="T17" fmla="*/ 0 60000 65536"/>
              <a:gd name="T18" fmla="*/ 0 60000 65536"/>
              <a:gd name="T19" fmla="*/ 0 60000 65536"/>
              <a:gd name="T20" fmla="*/ 0 60000 65536"/>
              <a:gd name="T21" fmla="*/ 0 w 752"/>
              <a:gd name="T22" fmla="*/ 0 h 58"/>
              <a:gd name="T23" fmla="*/ 752 w 75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2" h="58">
                <a:moveTo>
                  <a:pt x="730" y="58"/>
                </a:moveTo>
                <a:lnTo>
                  <a:pt x="737" y="43"/>
                </a:lnTo>
                <a:lnTo>
                  <a:pt x="742" y="30"/>
                </a:lnTo>
                <a:lnTo>
                  <a:pt x="747" y="15"/>
                </a:lnTo>
                <a:lnTo>
                  <a:pt x="752" y="0"/>
                </a:lnTo>
                <a:lnTo>
                  <a:pt x="0" y="39"/>
                </a:lnTo>
                <a:lnTo>
                  <a:pt x="730" y="58"/>
                </a:lnTo>
                <a:close/>
              </a:path>
            </a:pathLst>
          </a:custGeom>
          <a:solidFill>
            <a:srgbClr val="282B7C"/>
          </a:solidFill>
          <a:ln w="9525">
            <a:noFill/>
            <a:round/>
            <a:headEnd/>
            <a:tailEnd/>
          </a:ln>
        </p:spPr>
        <p:txBody>
          <a:bodyPr/>
          <a:lstStyle/>
          <a:p>
            <a:endParaRPr lang="en-US"/>
          </a:p>
        </p:txBody>
      </p:sp>
      <p:sp>
        <p:nvSpPr>
          <p:cNvPr id="26661" name="Freeform 58"/>
          <p:cNvSpPr>
            <a:spLocks/>
          </p:cNvSpPr>
          <p:nvPr/>
        </p:nvSpPr>
        <p:spPr bwMode="auto">
          <a:xfrm rot="-252173">
            <a:off x="6654800" y="4000500"/>
            <a:ext cx="1168400" cy="85725"/>
          </a:xfrm>
          <a:custGeom>
            <a:avLst/>
            <a:gdLst>
              <a:gd name="T0" fmla="*/ 2147483647 w 700"/>
              <a:gd name="T1" fmla="*/ 2147483647 h 54"/>
              <a:gd name="T2" fmla="*/ 2147483647 w 700"/>
              <a:gd name="T3" fmla="*/ 2147483647 h 54"/>
              <a:gd name="T4" fmla="*/ 2147483647 w 700"/>
              <a:gd name="T5" fmla="*/ 2147483647 h 54"/>
              <a:gd name="T6" fmla="*/ 2147483647 w 700"/>
              <a:gd name="T7" fmla="*/ 2147483647 h 54"/>
              <a:gd name="T8" fmla="*/ 2147483647 w 700"/>
              <a:gd name="T9" fmla="*/ 0 h 54"/>
              <a:gd name="T10" fmla="*/ 0 w 700"/>
              <a:gd name="T11" fmla="*/ 2147483647 h 54"/>
              <a:gd name="T12" fmla="*/ 2147483647 w 700"/>
              <a:gd name="T13" fmla="*/ 2147483647 h 54"/>
              <a:gd name="T14" fmla="*/ 0 60000 65536"/>
              <a:gd name="T15" fmla="*/ 0 60000 65536"/>
              <a:gd name="T16" fmla="*/ 0 60000 65536"/>
              <a:gd name="T17" fmla="*/ 0 60000 65536"/>
              <a:gd name="T18" fmla="*/ 0 60000 65536"/>
              <a:gd name="T19" fmla="*/ 0 60000 65536"/>
              <a:gd name="T20" fmla="*/ 0 60000 65536"/>
              <a:gd name="T21" fmla="*/ 0 w 700"/>
              <a:gd name="T22" fmla="*/ 0 h 54"/>
              <a:gd name="T23" fmla="*/ 700 w 70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0" h="54">
                <a:moveTo>
                  <a:pt x="660" y="54"/>
                </a:moveTo>
                <a:lnTo>
                  <a:pt x="670" y="41"/>
                </a:lnTo>
                <a:lnTo>
                  <a:pt x="680" y="26"/>
                </a:lnTo>
                <a:lnTo>
                  <a:pt x="690" y="13"/>
                </a:lnTo>
                <a:lnTo>
                  <a:pt x="700" y="0"/>
                </a:lnTo>
                <a:lnTo>
                  <a:pt x="0" y="36"/>
                </a:lnTo>
                <a:lnTo>
                  <a:pt x="660" y="54"/>
                </a:lnTo>
                <a:close/>
              </a:path>
            </a:pathLst>
          </a:custGeom>
          <a:solidFill>
            <a:srgbClr val="282B7C"/>
          </a:solidFill>
          <a:ln w="9525">
            <a:noFill/>
            <a:round/>
            <a:headEnd/>
            <a:tailEnd/>
          </a:ln>
        </p:spPr>
        <p:txBody>
          <a:bodyPr/>
          <a:lstStyle/>
          <a:p>
            <a:endParaRPr lang="en-US"/>
          </a:p>
        </p:txBody>
      </p:sp>
      <p:sp>
        <p:nvSpPr>
          <p:cNvPr id="26662" name="Freeform 59"/>
          <p:cNvSpPr>
            <a:spLocks/>
          </p:cNvSpPr>
          <p:nvPr/>
        </p:nvSpPr>
        <p:spPr bwMode="auto">
          <a:xfrm rot="-435457">
            <a:off x="6697663" y="4173538"/>
            <a:ext cx="960437" cy="71437"/>
          </a:xfrm>
          <a:custGeom>
            <a:avLst/>
            <a:gdLst>
              <a:gd name="T0" fmla="*/ 2147483647 w 578"/>
              <a:gd name="T1" fmla="*/ 2147483647 h 45"/>
              <a:gd name="T2" fmla="*/ 2147483647 w 578"/>
              <a:gd name="T3" fmla="*/ 2147483647 h 45"/>
              <a:gd name="T4" fmla="*/ 2147483647 w 578"/>
              <a:gd name="T5" fmla="*/ 2147483647 h 45"/>
              <a:gd name="T6" fmla="*/ 2147483647 w 578"/>
              <a:gd name="T7" fmla="*/ 2147483647 h 45"/>
              <a:gd name="T8" fmla="*/ 2147483647 w 578"/>
              <a:gd name="T9" fmla="*/ 0 h 45"/>
              <a:gd name="T10" fmla="*/ 0 w 578"/>
              <a:gd name="T11" fmla="*/ 2147483647 h 45"/>
              <a:gd name="T12" fmla="*/ 2147483647 w 578"/>
              <a:gd name="T13" fmla="*/ 2147483647 h 45"/>
              <a:gd name="T14" fmla="*/ 0 60000 65536"/>
              <a:gd name="T15" fmla="*/ 0 60000 65536"/>
              <a:gd name="T16" fmla="*/ 0 60000 65536"/>
              <a:gd name="T17" fmla="*/ 0 60000 65536"/>
              <a:gd name="T18" fmla="*/ 0 60000 65536"/>
              <a:gd name="T19" fmla="*/ 0 60000 65536"/>
              <a:gd name="T20" fmla="*/ 0 60000 65536"/>
              <a:gd name="T21" fmla="*/ 0 w 578"/>
              <a:gd name="T22" fmla="*/ 0 h 45"/>
              <a:gd name="T23" fmla="*/ 578 w 57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45">
                <a:moveTo>
                  <a:pt x="518" y="45"/>
                </a:moveTo>
                <a:lnTo>
                  <a:pt x="535" y="34"/>
                </a:lnTo>
                <a:lnTo>
                  <a:pt x="550" y="23"/>
                </a:lnTo>
                <a:lnTo>
                  <a:pt x="565" y="11"/>
                </a:lnTo>
                <a:lnTo>
                  <a:pt x="578" y="0"/>
                </a:lnTo>
                <a:lnTo>
                  <a:pt x="0" y="30"/>
                </a:lnTo>
                <a:lnTo>
                  <a:pt x="518" y="45"/>
                </a:lnTo>
                <a:close/>
              </a:path>
            </a:pathLst>
          </a:custGeom>
          <a:solidFill>
            <a:srgbClr val="282B7C"/>
          </a:solidFill>
          <a:ln w="9525">
            <a:noFill/>
            <a:round/>
            <a:headEnd/>
            <a:tailEnd/>
          </a:ln>
        </p:spPr>
        <p:txBody>
          <a:bodyPr/>
          <a:lstStyle/>
          <a:p>
            <a:endParaRPr lang="en-US"/>
          </a:p>
        </p:txBody>
      </p:sp>
      <p:sp>
        <p:nvSpPr>
          <p:cNvPr id="26663" name="Freeform 60"/>
          <p:cNvSpPr>
            <a:spLocks/>
          </p:cNvSpPr>
          <p:nvPr/>
        </p:nvSpPr>
        <p:spPr bwMode="auto">
          <a:xfrm rot="-435457">
            <a:off x="4462463" y="5045075"/>
            <a:ext cx="1430337" cy="71438"/>
          </a:xfrm>
          <a:custGeom>
            <a:avLst/>
            <a:gdLst>
              <a:gd name="T0" fmla="*/ 2147483647 w 854"/>
              <a:gd name="T1" fmla="*/ 2147483647 h 45"/>
              <a:gd name="T2" fmla="*/ 2147483647 w 854"/>
              <a:gd name="T3" fmla="*/ 2147483647 h 45"/>
              <a:gd name="T4" fmla="*/ 2147483647 w 854"/>
              <a:gd name="T5" fmla="*/ 2147483647 h 45"/>
              <a:gd name="T6" fmla="*/ 2147483647 w 854"/>
              <a:gd name="T7" fmla="*/ 2147483647 h 45"/>
              <a:gd name="T8" fmla="*/ 2147483647 w 854"/>
              <a:gd name="T9" fmla="*/ 2147483647 h 45"/>
              <a:gd name="T10" fmla="*/ 2147483647 w 854"/>
              <a:gd name="T11" fmla="*/ 2147483647 h 45"/>
              <a:gd name="T12" fmla="*/ 2147483647 w 854"/>
              <a:gd name="T13" fmla="*/ 2147483647 h 45"/>
              <a:gd name="T14" fmla="*/ 2147483647 w 854"/>
              <a:gd name="T15" fmla="*/ 2147483647 h 45"/>
              <a:gd name="T16" fmla="*/ 2147483647 w 854"/>
              <a:gd name="T17" fmla="*/ 0 h 45"/>
              <a:gd name="T18" fmla="*/ 0 w 854"/>
              <a:gd name="T19" fmla="*/ 2147483647 h 45"/>
              <a:gd name="T20" fmla="*/ 2147483647 w 8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4"/>
              <a:gd name="T34" fmla="*/ 0 h 45"/>
              <a:gd name="T35" fmla="*/ 854 w 8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4" h="45">
                <a:moveTo>
                  <a:pt x="854" y="45"/>
                </a:moveTo>
                <a:lnTo>
                  <a:pt x="842" y="39"/>
                </a:lnTo>
                <a:lnTo>
                  <a:pt x="827" y="33"/>
                </a:lnTo>
                <a:lnTo>
                  <a:pt x="814" y="28"/>
                </a:lnTo>
                <a:lnTo>
                  <a:pt x="799" y="22"/>
                </a:lnTo>
                <a:lnTo>
                  <a:pt x="787" y="17"/>
                </a:lnTo>
                <a:lnTo>
                  <a:pt x="772" y="11"/>
                </a:lnTo>
                <a:lnTo>
                  <a:pt x="757" y="5"/>
                </a:lnTo>
                <a:lnTo>
                  <a:pt x="742" y="0"/>
                </a:lnTo>
                <a:lnTo>
                  <a:pt x="0" y="24"/>
                </a:lnTo>
                <a:lnTo>
                  <a:pt x="854" y="45"/>
                </a:lnTo>
                <a:close/>
              </a:path>
            </a:pathLst>
          </a:custGeom>
          <a:solidFill>
            <a:srgbClr val="282B7C"/>
          </a:solidFill>
          <a:ln w="9525">
            <a:noFill/>
            <a:round/>
            <a:headEnd/>
            <a:tailEnd/>
          </a:ln>
        </p:spPr>
        <p:txBody>
          <a:bodyPr/>
          <a:lstStyle/>
          <a:p>
            <a:endParaRPr lang="en-US"/>
          </a:p>
        </p:txBody>
      </p:sp>
      <p:sp>
        <p:nvSpPr>
          <p:cNvPr id="26664" name="Freeform 61"/>
          <p:cNvSpPr>
            <a:spLocks/>
          </p:cNvSpPr>
          <p:nvPr/>
        </p:nvSpPr>
        <p:spPr bwMode="auto">
          <a:xfrm rot="-142998">
            <a:off x="4586288" y="5208588"/>
            <a:ext cx="1547812" cy="79375"/>
          </a:xfrm>
          <a:custGeom>
            <a:avLst/>
            <a:gdLst>
              <a:gd name="T0" fmla="*/ 2147483647 w 921"/>
              <a:gd name="T1" fmla="*/ 2147483647 h 50"/>
              <a:gd name="T2" fmla="*/ 2147483647 w 921"/>
              <a:gd name="T3" fmla="*/ 2147483647 h 50"/>
              <a:gd name="T4" fmla="*/ 2147483647 w 921"/>
              <a:gd name="T5" fmla="*/ 2147483647 h 50"/>
              <a:gd name="T6" fmla="*/ 2147483647 w 921"/>
              <a:gd name="T7" fmla="*/ 2147483647 h 50"/>
              <a:gd name="T8" fmla="*/ 2147483647 w 921"/>
              <a:gd name="T9" fmla="*/ 0 h 50"/>
              <a:gd name="T10" fmla="*/ 0 w 921"/>
              <a:gd name="T11" fmla="*/ 2147483647 h 50"/>
              <a:gd name="T12" fmla="*/ 2147483647 w 921"/>
              <a:gd name="T13" fmla="*/ 2147483647 h 50"/>
              <a:gd name="T14" fmla="*/ 0 60000 65536"/>
              <a:gd name="T15" fmla="*/ 0 60000 65536"/>
              <a:gd name="T16" fmla="*/ 0 60000 65536"/>
              <a:gd name="T17" fmla="*/ 0 60000 65536"/>
              <a:gd name="T18" fmla="*/ 0 60000 65536"/>
              <a:gd name="T19" fmla="*/ 0 60000 65536"/>
              <a:gd name="T20" fmla="*/ 0 60000 65536"/>
              <a:gd name="T21" fmla="*/ 0 w 921"/>
              <a:gd name="T22" fmla="*/ 0 h 50"/>
              <a:gd name="T23" fmla="*/ 921 w 92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1" h="50">
                <a:moveTo>
                  <a:pt x="921" y="50"/>
                </a:moveTo>
                <a:lnTo>
                  <a:pt x="909" y="37"/>
                </a:lnTo>
                <a:lnTo>
                  <a:pt x="897" y="24"/>
                </a:lnTo>
                <a:lnTo>
                  <a:pt x="882" y="11"/>
                </a:lnTo>
                <a:lnTo>
                  <a:pt x="864" y="0"/>
                </a:lnTo>
                <a:lnTo>
                  <a:pt x="0" y="26"/>
                </a:lnTo>
                <a:lnTo>
                  <a:pt x="921" y="50"/>
                </a:lnTo>
                <a:close/>
              </a:path>
            </a:pathLst>
          </a:custGeom>
          <a:solidFill>
            <a:srgbClr val="282B7C"/>
          </a:solidFill>
          <a:ln w="9525">
            <a:noFill/>
            <a:round/>
            <a:headEnd/>
            <a:tailEnd/>
          </a:ln>
        </p:spPr>
        <p:txBody>
          <a:bodyPr/>
          <a:lstStyle/>
          <a:p>
            <a:endParaRPr lang="en-US"/>
          </a:p>
        </p:txBody>
      </p:sp>
      <p:sp>
        <p:nvSpPr>
          <p:cNvPr id="26665" name="Rectangle 62"/>
          <p:cNvSpPr>
            <a:spLocks noChangeArrowheads="1"/>
          </p:cNvSpPr>
          <p:nvPr/>
        </p:nvSpPr>
        <p:spPr bwMode="auto">
          <a:xfrm>
            <a:off x="3810000" y="2209800"/>
            <a:ext cx="2667000" cy="4572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a:solidFill>
                  <a:schemeClr val="bg1"/>
                </a:solidFill>
                <a:latin typeface="Times New Roman" pitchFamily="18" charset="0"/>
              </a:rPr>
              <a:t>Precipitating event</a:t>
            </a:r>
          </a:p>
        </p:txBody>
      </p:sp>
      <p:sp>
        <p:nvSpPr>
          <p:cNvPr id="26666" name="Rectangle 64"/>
          <p:cNvSpPr>
            <a:spLocks noChangeArrowheads="1"/>
          </p:cNvSpPr>
          <p:nvPr/>
        </p:nvSpPr>
        <p:spPr bwMode="auto">
          <a:xfrm>
            <a:off x="3581400" y="2971800"/>
            <a:ext cx="2895600" cy="4572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a:solidFill>
                  <a:schemeClr val="bg1"/>
                </a:solidFill>
                <a:latin typeface="Times New Roman" pitchFamily="18" charset="0"/>
              </a:rPr>
              <a:t>State of disequilibrium</a:t>
            </a:r>
          </a:p>
        </p:txBody>
      </p:sp>
      <p:sp>
        <p:nvSpPr>
          <p:cNvPr id="26667" name="Rectangle 66"/>
          <p:cNvSpPr>
            <a:spLocks noChangeArrowheads="1"/>
          </p:cNvSpPr>
          <p:nvPr/>
        </p:nvSpPr>
        <p:spPr bwMode="auto">
          <a:xfrm>
            <a:off x="3505200" y="3581400"/>
            <a:ext cx="2514600" cy="3810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a:solidFill>
                  <a:schemeClr val="bg1"/>
                </a:solidFill>
                <a:latin typeface="Times New Roman" pitchFamily="18" charset="0"/>
              </a:rPr>
              <a:t>Perception of event</a:t>
            </a:r>
          </a:p>
        </p:txBody>
      </p:sp>
      <p:sp>
        <p:nvSpPr>
          <p:cNvPr id="26668" name="Rectangle 68"/>
          <p:cNvSpPr>
            <a:spLocks noChangeArrowheads="1"/>
          </p:cNvSpPr>
          <p:nvPr/>
        </p:nvSpPr>
        <p:spPr bwMode="auto">
          <a:xfrm>
            <a:off x="3962400" y="4191000"/>
            <a:ext cx="2209800" cy="3810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a:solidFill>
                  <a:schemeClr val="bg1"/>
                </a:solidFill>
                <a:latin typeface="Times New Roman" pitchFamily="18" charset="0"/>
              </a:rPr>
              <a:t>support</a:t>
            </a:r>
          </a:p>
        </p:txBody>
      </p:sp>
      <p:sp>
        <p:nvSpPr>
          <p:cNvPr id="26669" name="Rectangle 70"/>
          <p:cNvSpPr>
            <a:spLocks noChangeArrowheads="1"/>
          </p:cNvSpPr>
          <p:nvPr/>
        </p:nvSpPr>
        <p:spPr bwMode="auto">
          <a:xfrm>
            <a:off x="3886200" y="4800600"/>
            <a:ext cx="2667000" cy="6096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a:solidFill>
                  <a:schemeClr val="bg1"/>
                </a:solidFill>
                <a:latin typeface="Times New Roman" pitchFamily="18" charset="0"/>
              </a:rPr>
              <a:t>Coping mechanism</a:t>
            </a:r>
          </a:p>
        </p:txBody>
      </p:sp>
      <p:sp>
        <p:nvSpPr>
          <p:cNvPr id="26670" name="Rectangle 72"/>
          <p:cNvSpPr>
            <a:spLocks noChangeArrowheads="1"/>
          </p:cNvSpPr>
          <p:nvPr/>
        </p:nvSpPr>
        <p:spPr bwMode="auto">
          <a:xfrm>
            <a:off x="2057400" y="4114800"/>
            <a:ext cx="1447800" cy="8382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sz="1800">
                <a:solidFill>
                  <a:schemeClr val="bg1"/>
                </a:solidFill>
                <a:latin typeface="Times New Roman" pitchFamily="18" charset="0"/>
              </a:rPr>
              <a:t>Realistic</a:t>
            </a:r>
          </a:p>
          <a:p>
            <a:pPr algn="ctr"/>
            <a:r>
              <a:rPr lang="en-US" sz="1800">
                <a:solidFill>
                  <a:schemeClr val="bg1"/>
                </a:solidFill>
                <a:latin typeface="Times New Roman" pitchFamily="18" charset="0"/>
              </a:rPr>
              <a:t>Adequate</a:t>
            </a:r>
          </a:p>
          <a:p>
            <a:pPr algn="ctr"/>
            <a:r>
              <a:rPr lang="en-US" sz="1800">
                <a:solidFill>
                  <a:schemeClr val="bg1"/>
                </a:solidFill>
                <a:latin typeface="Times New Roman" pitchFamily="18" charset="0"/>
              </a:rPr>
              <a:t>effective</a:t>
            </a:r>
          </a:p>
        </p:txBody>
      </p:sp>
      <p:sp>
        <p:nvSpPr>
          <p:cNvPr id="26671" name="Rectangle 74"/>
          <p:cNvSpPr>
            <a:spLocks noChangeArrowheads="1"/>
          </p:cNvSpPr>
          <p:nvPr/>
        </p:nvSpPr>
        <p:spPr bwMode="auto">
          <a:xfrm>
            <a:off x="6629400" y="3810000"/>
            <a:ext cx="1219200" cy="9906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sz="1800">
                <a:solidFill>
                  <a:schemeClr val="bg1"/>
                </a:solidFill>
                <a:latin typeface="Times New Roman" pitchFamily="18" charset="0"/>
              </a:rPr>
              <a:t>Unrealistic</a:t>
            </a:r>
          </a:p>
          <a:p>
            <a:pPr algn="ctr"/>
            <a:r>
              <a:rPr lang="en-US" sz="1800">
                <a:solidFill>
                  <a:schemeClr val="bg1"/>
                </a:solidFill>
                <a:latin typeface="Times New Roman" pitchFamily="18" charset="0"/>
              </a:rPr>
              <a:t>Inadequate</a:t>
            </a:r>
          </a:p>
          <a:p>
            <a:pPr algn="ctr"/>
            <a:r>
              <a:rPr lang="en-US" sz="1800">
                <a:solidFill>
                  <a:schemeClr val="bg1"/>
                </a:solidFill>
                <a:latin typeface="Times New Roman" pitchFamily="18" charset="0"/>
              </a:rPr>
              <a:t>ineffective</a:t>
            </a:r>
          </a:p>
        </p:txBody>
      </p:sp>
      <p:sp>
        <p:nvSpPr>
          <p:cNvPr id="26672" name="Rectangle 76"/>
          <p:cNvSpPr>
            <a:spLocks noChangeArrowheads="1"/>
          </p:cNvSpPr>
          <p:nvPr/>
        </p:nvSpPr>
        <p:spPr bwMode="auto">
          <a:xfrm>
            <a:off x="1219200" y="5334000"/>
            <a:ext cx="2133600" cy="6858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sz="2000">
                <a:solidFill>
                  <a:schemeClr val="bg1"/>
                </a:solidFill>
                <a:latin typeface="Times New Roman" pitchFamily="18" charset="0"/>
              </a:rPr>
              <a:t>Problem resolved</a:t>
            </a:r>
          </a:p>
        </p:txBody>
      </p:sp>
      <p:sp>
        <p:nvSpPr>
          <p:cNvPr id="26673" name="Rectangle 78"/>
          <p:cNvSpPr>
            <a:spLocks noChangeArrowheads="1"/>
          </p:cNvSpPr>
          <p:nvPr/>
        </p:nvSpPr>
        <p:spPr bwMode="auto">
          <a:xfrm>
            <a:off x="6400800" y="5410200"/>
            <a:ext cx="2362200" cy="6858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sz="2000">
                <a:solidFill>
                  <a:schemeClr val="bg1"/>
                </a:solidFill>
                <a:latin typeface="Times New Roman" pitchFamily="18" charset="0"/>
              </a:rPr>
              <a:t>Problem unresolved</a:t>
            </a:r>
          </a:p>
        </p:txBody>
      </p:sp>
      <p:sp>
        <p:nvSpPr>
          <p:cNvPr id="26674" name="Text Box 81"/>
          <p:cNvSpPr txBox="1">
            <a:spLocks noChangeArrowheads="1"/>
          </p:cNvSpPr>
          <p:nvPr/>
        </p:nvSpPr>
        <p:spPr bwMode="auto">
          <a:xfrm>
            <a:off x="2057400" y="381000"/>
            <a:ext cx="5410200" cy="457200"/>
          </a:xfrm>
          <a:prstGeom prst="rect">
            <a:avLst/>
          </a:prstGeom>
          <a:noFill/>
          <a:ln w="12700" cap="sq">
            <a:noFill/>
            <a:miter lim="800000"/>
            <a:headEnd type="none" w="sm" len="sm"/>
            <a:tailEnd type="none" w="sm" len="sm"/>
          </a:ln>
        </p:spPr>
        <p:txBody>
          <a:bodyPr>
            <a:spAutoFit/>
          </a:bodyPr>
          <a:lstStyle/>
          <a:p>
            <a:pPr>
              <a:spcBef>
                <a:spcPct val="50000"/>
              </a:spcBef>
            </a:pPr>
            <a:endParaRPr lang="en-US">
              <a:latin typeface="Times New Roman" pitchFamily="18" charset="0"/>
            </a:endParaRPr>
          </a:p>
        </p:txBody>
      </p:sp>
      <p:sp>
        <p:nvSpPr>
          <p:cNvPr id="26675" name="Text Box 82"/>
          <p:cNvSpPr txBox="1">
            <a:spLocks noChangeArrowheads="1"/>
          </p:cNvSpPr>
          <p:nvPr/>
        </p:nvSpPr>
        <p:spPr bwMode="auto">
          <a:xfrm>
            <a:off x="762000" y="381000"/>
            <a:ext cx="8001000" cy="1160463"/>
          </a:xfrm>
          <a:prstGeom prst="rect">
            <a:avLst/>
          </a:prstGeom>
          <a:noFill/>
          <a:ln w="12700" cap="sq">
            <a:noFill/>
            <a:miter lim="800000"/>
            <a:headEnd type="none" w="sm" len="sm"/>
            <a:tailEnd type="none" w="sm" len="sm"/>
          </a:ln>
        </p:spPr>
        <p:txBody>
          <a:bodyPr>
            <a:spAutoFit/>
          </a:bodyPr>
          <a:lstStyle/>
          <a:p>
            <a:pPr>
              <a:spcBef>
                <a:spcPct val="50000"/>
              </a:spcBef>
            </a:pPr>
            <a:r>
              <a:rPr lang="en-US" sz="2800" b="1">
                <a:solidFill>
                  <a:srgbClr val="100456"/>
                </a:solidFill>
                <a:latin typeface="Times New Roman" pitchFamily="18" charset="0"/>
              </a:rPr>
              <a:t>EFFECT OF BALANCING FACTORS </a:t>
            </a:r>
          </a:p>
          <a:p>
            <a:pPr>
              <a:spcBef>
                <a:spcPct val="50000"/>
              </a:spcBef>
            </a:pPr>
            <a:r>
              <a:rPr lang="en-US" sz="2800" b="1">
                <a:solidFill>
                  <a:srgbClr val="100456"/>
                </a:solidFill>
                <a:latin typeface="Times New Roman" pitchFamily="18" charset="0"/>
              </a:rPr>
              <a:t>ON A STRESSFUL EVENT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solidFill>
                  <a:srgbClr val="FF0000"/>
                </a:solidFill>
                <a:latin typeface="Algerian" pitchFamily="82" charset="0"/>
              </a:rPr>
              <a:t>Phases of crisis</a:t>
            </a:r>
            <a:endParaRPr lang="en-US" smtClean="0"/>
          </a:p>
        </p:txBody>
      </p:sp>
      <p:graphicFrame>
        <p:nvGraphicFramePr>
          <p:cNvPr id="7" name="Content Placeholder 6"/>
          <p:cNvGraphicFramePr>
            <a:graphicFrameLocks noGrp="1"/>
          </p:cNvGraphicFramePr>
          <p:nvPr>
            <p:ph sz="half" idx="1"/>
          </p:nvPr>
        </p:nvGraphicFramePr>
        <p:xfrm>
          <a:off x="838200" y="1905000"/>
          <a:ext cx="2133600" cy="4392930"/>
        </p:xfrm>
        <a:graphic>
          <a:graphicData uri="http://schemas.openxmlformats.org/drawingml/2006/table">
            <a:tbl>
              <a:tblPr firstRow="1" bandRow="1">
                <a:tableStyleId>{073A0DAA-6AF3-43AB-8588-CEC1D06C72B9}</a:tableStyleId>
              </a:tblPr>
              <a:tblGrid>
                <a:gridCol w="2133600"/>
              </a:tblGrid>
              <a:tr h="1047750">
                <a:tc>
                  <a:txBody>
                    <a:bodyPr/>
                    <a:lstStyle/>
                    <a:p>
                      <a:r>
                        <a:rPr lang="en-US" sz="3600" dirty="0" smtClean="0"/>
                        <a:t>PHASE-I</a:t>
                      </a:r>
                      <a:endParaRPr lang="en-US" sz="3600" dirty="0"/>
                    </a:p>
                  </a:txBody>
                  <a:tcPr/>
                </a:tc>
              </a:tr>
              <a:tr h="1047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bg1"/>
                          </a:solidFill>
                        </a:rPr>
                        <a:t>PHASE-II</a:t>
                      </a:r>
                    </a:p>
                    <a:p>
                      <a:endParaRPr lang="en-US" sz="4000" dirty="0">
                        <a:solidFill>
                          <a:schemeClr val="bg1"/>
                        </a:solidFill>
                      </a:endParaRPr>
                    </a:p>
                  </a:txBody>
                  <a:tcPr>
                    <a:solidFill>
                      <a:schemeClr val="tx1"/>
                    </a:solidFill>
                  </a:tcPr>
                </a:tc>
              </a:tr>
              <a:tr h="1047750">
                <a:tc>
                  <a:txBody>
                    <a:bodyPr/>
                    <a:lstStyle/>
                    <a:p>
                      <a:r>
                        <a:rPr lang="en-US" sz="3200" dirty="0" smtClean="0">
                          <a:solidFill>
                            <a:schemeClr val="bg1"/>
                          </a:solidFill>
                        </a:rPr>
                        <a:t>PHASE -III</a:t>
                      </a:r>
                      <a:endParaRPr lang="en-US" sz="3200" dirty="0">
                        <a:solidFill>
                          <a:schemeClr val="bg1"/>
                        </a:solidFill>
                      </a:endParaRPr>
                    </a:p>
                  </a:txBody>
                  <a:tcPr>
                    <a:solidFill>
                      <a:schemeClr val="tx1"/>
                    </a:solidFill>
                  </a:tcPr>
                </a:tc>
              </a:tr>
              <a:tr h="1047750">
                <a:tc>
                  <a:txBody>
                    <a:bodyPr/>
                    <a:lstStyle/>
                    <a:p>
                      <a:r>
                        <a:rPr lang="en-US" sz="3200" dirty="0" smtClean="0">
                          <a:solidFill>
                            <a:schemeClr val="bg1"/>
                          </a:solidFill>
                        </a:rPr>
                        <a:t>PHASE -IV</a:t>
                      </a:r>
                      <a:endParaRPr lang="en-US" sz="3200" dirty="0">
                        <a:solidFill>
                          <a:schemeClr val="bg1"/>
                        </a:solidFill>
                      </a:endParaRPr>
                    </a:p>
                  </a:txBody>
                  <a:tcPr>
                    <a:solidFill>
                      <a:schemeClr val="tx1"/>
                    </a:solidFill>
                  </a:tcPr>
                </a:tc>
              </a:tr>
            </a:tbl>
          </a:graphicData>
        </a:graphic>
      </p:graphicFrame>
      <p:sp>
        <p:nvSpPr>
          <p:cNvPr id="27663" name="Text Placeholder 3"/>
          <p:cNvSpPr>
            <a:spLocks noGrp="1"/>
          </p:cNvSpPr>
          <p:nvPr>
            <p:ph type="body" sz="half" idx="2"/>
          </p:nvPr>
        </p:nvSpPr>
        <p:spPr>
          <a:xfrm>
            <a:off x="3048000" y="1905000"/>
            <a:ext cx="5797550" cy="4191000"/>
          </a:xfrm>
        </p:spPr>
        <p:txBody>
          <a:bodyPr/>
          <a:lstStyle/>
          <a:p>
            <a:r>
              <a:rPr lang="en-US" smtClean="0"/>
              <a:t>Perceived threat             Anxiety</a:t>
            </a:r>
          </a:p>
          <a:p>
            <a:endParaRPr lang="en-US" smtClean="0"/>
          </a:p>
          <a:p>
            <a:r>
              <a:rPr lang="en-US" smtClean="0"/>
              <a:t>   Experiences a sense of vulnerability + anxiety</a:t>
            </a:r>
          </a:p>
          <a:p>
            <a:endParaRPr lang="en-US" smtClean="0"/>
          </a:p>
          <a:p>
            <a:r>
              <a:rPr lang="en-US" smtClean="0"/>
              <a:t>Amenable for assistance</a:t>
            </a:r>
          </a:p>
          <a:p>
            <a:endParaRPr lang="en-US" smtClean="0"/>
          </a:p>
          <a:p>
            <a:r>
              <a:rPr lang="en-US" smtClean="0"/>
              <a:t>Severe to panic levels of anxiety</a:t>
            </a:r>
          </a:p>
          <a:p>
            <a:endParaRPr lang="en-US" smtClean="0"/>
          </a:p>
          <a:p>
            <a:pPr>
              <a:buFont typeface="Wingdings 2" pitchFamily="18" charset="2"/>
              <a:buNone/>
            </a:pPr>
            <a:endParaRPr lang="en-US" smtClean="0"/>
          </a:p>
          <a:p>
            <a:endParaRPr lang="en-US" smtClean="0"/>
          </a:p>
          <a:p>
            <a:pPr>
              <a:buFont typeface="Wingdings 2" pitchFamily="18" charset="2"/>
              <a:buNone/>
            </a:pPr>
            <a:endParaRPr lang="en-US" smtClean="0"/>
          </a:p>
        </p:txBody>
      </p:sp>
      <p:sp>
        <p:nvSpPr>
          <p:cNvPr id="5" name="Slide Number Placeholder 4"/>
          <p:cNvSpPr>
            <a:spLocks noGrp="1"/>
          </p:cNvSpPr>
          <p:nvPr>
            <p:ph type="sldNum" sz="quarter" idx="12"/>
          </p:nvPr>
        </p:nvSpPr>
        <p:spPr/>
        <p:txBody>
          <a:bodyPr/>
          <a:lstStyle/>
          <a:p>
            <a:pPr>
              <a:defRPr/>
            </a:pPr>
            <a:fld id="{F38CCF5E-CC24-4A8E-8CD4-DA816039FF9D}" type="slidenum">
              <a:rPr lang="en-US" smtClean="0"/>
              <a:pPr>
                <a:defRPr/>
              </a:pPr>
              <a:t>16</a:t>
            </a:fld>
            <a:endParaRPr lang="en-US"/>
          </a:p>
        </p:txBody>
      </p:sp>
      <p:sp>
        <p:nvSpPr>
          <p:cNvPr id="8" name="Right Arrow 7"/>
          <p:cNvSpPr/>
          <p:nvPr/>
        </p:nvSpPr>
        <p:spPr>
          <a:xfrm flipV="1">
            <a:off x="5867400" y="2133600"/>
            <a:ext cx="533400" cy="76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 Arrow 8"/>
          <p:cNvSpPr/>
          <p:nvPr/>
        </p:nvSpPr>
        <p:spPr>
          <a:xfrm>
            <a:off x="6553200" y="1828800"/>
            <a:ext cx="76200" cy="5207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Rot="1" noChangeArrowheads="1"/>
          </p:cNvSpPr>
          <p:nvPr>
            <p:ph type="title"/>
          </p:nvPr>
        </p:nvSpPr>
        <p:spPr>
          <a:xfrm>
            <a:off x="457200" y="228600"/>
            <a:ext cx="8229600" cy="685800"/>
          </a:xfrm>
        </p:spPr>
        <p:txBody>
          <a:bodyPr>
            <a:normAutofit fontScale="90000"/>
          </a:bodyPr>
          <a:lstStyle/>
          <a:p>
            <a:pPr eaLnBrk="1" hangingPunct="1"/>
            <a:r>
              <a:rPr lang="en-US" smtClean="0">
                <a:solidFill>
                  <a:srgbClr val="100456"/>
                </a:solidFill>
              </a:rPr>
              <a:t>Types of crisis</a:t>
            </a:r>
          </a:p>
        </p:txBody>
      </p:sp>
      <p:graphicFrame>
        <p:nvGraphicFramePr>
          <p:cNvPr id="8" name="Content Placeholder 7"/>
          <p:cNvGraphicFramePr>
            <a:graphicFrameLocks noGrp="1"/>
          </p:cNvGraphicFramePr>
          <p:nvPr>
            <p:ph idx="1"/>
          </p:nvPr>
        </p:nvGraphicFramePr>
        <p:xfrm>
          <a:off x="457200" y="1219201"/>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a:defRPr/>
            </a:pPr>
            <a:fld id="{DB2CD137-529D-4991-8BAC-046E82970EF3}" type="datetime1">
              <a:rPr lang="en-US"/>
              <a:pPr>
                <a:defRPr/>
              </a:pPr>
              <a:t>12/11/2023</a:t>
            </a:fld>
            <a:endParaRPr lang="en-US"/>
          </a:p>
        </p:txBody>
      </p:sp>
      <p:sp>
        <p:nvSpPr>
          <p:cNvPr id="5" name="Footer Placeholder 4"/>
          <p:cNvSpPr>
            <a:spLocks noGrp="1"/>
          </p:cNvSpPr>
          <p:nvPr>
            <p:ph type="ftr" sz="quarter" idx="11"/>
          </p:nvPr>
        </p:nvSpPr>
        <p:spPr/>
        <p:txBody>
          <a:bodyPr/>
          <a:lstStyle/>
          <a:p>
            <a:pPr>
              <a:defRPr/>
            </a:pPr>
            <a:r>
              <a:rPr lang="en-US"/>
              <a:t>CRISIS  INTERVENTION/PSYCHIATRY</a:t>
            </a:r>
          </a:p>
        </p:txBody>
      </p:sp>
      <p:sp>
        <p:nvSpPr>
          <p:cNvPr id="6" name="Slide Number Placeholder 5"/>
          <p:cNvSpPr>
            <a:spLocks noGrp="1"/>
          </p:cNvSpPr>
          <p:nvPr>
            <p:ph type="sldNum" sz="quarter" idx="12"/>
          </p:nvPr>
        </p:nvSpPr>
        <p:spPr/>
        <p:txBody>
          <a:bodyPr/>
          <a:lstStyle/>
          <a:p>
            <a:pPr>
              <a:defRPr/>
            </a:pPr>
            <a:fld id="{A6E1CE67-7E52-49A3-AC18-BC94EE1546C1}" type="slidenum">
              <a:rPr lang="en-US" smtClean="0"/>
              <a:pPr>
                <a:defRPr/>
              </a:pPr>
              <a:t>17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304800"/>
            <a:ext cx="8385175" cy="762000"/>
          </a:xfrm>
        </p:spPr>
        <p:txBody>
          <a:bodyPr>
            <a:normAutofit fontScale="90000"/>
          </a:bodyPr>
          <a:lstStyle/>
          <a:p>
            <a:pPr eaLnBrk="1" hangingPunct="1"/>
            <a:r>
              <a:rPr lang="en-US" sz="6600" smtClean="0">
                <a:solidFill>
                  <a:srgbClr val="100456"/>
                </a:solidFill>
                <a:latin typeface="Times New Roman" pitchFamily="18" charset="0"/>
                <a:cs typeface="Times New Roman" pitchFamily="18" charset="0"/>
              </a:rPr>
              <a:t>Crisis intervention</a:t>
            </a:r>
          </a:p>
        </p:txBody>
      </p:sp>
      <p:sp>
        <p:nvSpPr>
          <p:cNvPr id="56323" name="Rectangle 3"/>
          <p:cNvSpPr>
            <a:spLocks noGrp="1" noRot="1" noChangeArrowheads="1"/>
          </p:cNvSpPr>
          <p:nvPr>
            <p:ph type="body" sz="half" idx="1"/>
          </p:nvPr>
        </p:nvSpPr>
        <p:spPr>
          <a:xfrm>
            <a:off x="152400" y="1066800"/>
            <a:ext cx="6477000" cy="5638800"/>
          </a:xfrm>
        </p:spPr>
        <p:txBody>
          <a:bodyPr/>
          <a:lstStyle/>
          <a:p>
            <a:pPr eaLnBrk="1" hangingPunct="1">
              <a:lnSpc>
                <a:spcPct val="90000"/>
              </a:lnSpc>
            </a:pPr>
            <a:r>
              <a:rPr lang="en-US" sz="3200" smtClean="0">
                <a:solidFill>
                  <a:srgbClr val="040113"/>
                </a:solidFill>
                <a:latin typeface="Times New Roman" pitchFamily="18" charset="0"/>
                <a:cs typeface="Times New Roman" pitchFamily="18" charset="0"/>
              </a:rPr>
              <a:t>Crisis intervention may be defined a short term, inexpensive therapy focused on immediate problem and usually limited to six weeks.</a:t>
            </a:r>
          </a:p>
          <a:p>
            <a:pPr eaLnBrk="1" hangingPunct="1">
              <a:lnSpc>
                <a:spcPct val="90000"/>
              </a:lnSpc>
            </a:pPr>
            <a:r>
              <a:rPr lang="en-US" sz="3200" smtClean="0">
                <a:solidFill>
                  <a:srgbClr val="040113"/>
                </a:solidFill>
                <a:latin typeface="Times New Roman" pitchFamily="18" charset="0"/>
                <a:cs typeface="Times New Roman" pitchFamily="18" charset="0"/>
              </a:rPr>
              <a:t>Is a supportive therapy with the restoration of the individual to pre crisis level of functioning or possible higher level of functioning.</a:t>
            </a:r>
          </a:p>
          <a:p>
            <a:pPr eaLnBrk="1" hangingPunct="1">
              <a:lnSpc>
                <a:spcPct val="90000"/>
              </a:lnSpc>
            </a:pPr>
            <a:r>
              <a:rPr lang="en-US" sz="3200" smtClean="0">
                <a:solidFill>
                  <a:srgbClr val="040113"/>
                </a:solidFill>
                <a:latin typeface="Times New Roman" pitchFamily="18" charset="0"/>
                <a:cs typeface="Times New Roman" pitchFamily="18" charset="0"/>
              </a:rPr>
              <a:t> It can offer immediate help to a person in crisis needs.</a:t>
            </a:r>
          </a:p>
          <a:p>
            <a:pPr eaLnBrk="1" hangingPunct="1">
              <a:lnSpc>
                <a:spcPct val="90000"/>
              </a:lnSpc>
            </a:pPr>
            <a:endParaRPr lang="en-US" sz="3200" smtClean="0">
              <a:solidFill>
                <a:srgbClr val="040113"/>
              </a:solidFill>
              <a:latin typeface="Times New Roman" pitchFamily="18" charset="0"/>
              <a:cs typeface="Times New Roman" pitchFamily="18" charset="0"/>
            </a:endParaRPr>
          </a:p>
        </p:txBody>
      </p:sp>
      <p:pic>
        <p:nvPicPr>
          <p:cNvPr id="29703" name="Picture 7" descr="BDRQN014"/>
          <p:cNvPicPr>
            <a:picLocks noGrp="1" noChangeAspect="1" noChangeArrowheads="1"/>
          </p:cNvPicPr>
          <p:nvPr>
            <p:ph sz="half" idx="2"/>
          </p:nvPr>
        </p:nvPicPr>
        <p:blipFill>
          <a:blip r:embed="rId3"/>
          <a:srcRect/>
          <a:stretch>
            <a:fillRect/>
          </a:stretch>
        </p:blipFill>
        <p:spPr>
          <a:xfrm>
            <a:off x="6705600" y="2514600"/>
            <a:ext cx="2286000" cy="2743200"/>
          </a:xfrm>
        </p:spPr>
      </p:pic>
      <p:sp>
        <p:nvSpPr>
          <p:cNvPr id="5" name="Date Placeholder 4"/>
          <p:cNvSpPr>
            <a:spLocks noGrp="1"/>
          </p:cNvSpPr>
          <p:nvPr>
            <p:ph type="dt" sz="half" idx="10"/>
          </p:nvPr>
        </p:nvSpPr>
        <p:spPr/>
        <p:txBody>
          <a:bodyPr/>
          <a:lstStyle/>
          <a:p>
            <a:pPr>
              <a:defRPr/>
            </a:pPr>
            <a:fld id="{44AA20A5-FA18-4AC5-959C-3D7B14FE5313}"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dirty="0"/>
              <a:t>CRISIS  INTERVENTION/PSYCHIATRY</a:t>
            </a:r>
          </a:p>
        </p:txBody>
      </p:sp>
      <p:sp>
        <p:nvSpPr>
          <p:cNvPr id="7" name="Slide Number Placeholder 6"/>
          <p:cNvSpPr>
            <a:spLocks noGrp="1"/>
          </p:cNvSpPr>
          <p:nvPr>
            <p:ph type="sldNum" sz="quarter" idx="12"/>
          </p:nvPr>
        </p:nvSpPr>
        <p:spPr/>
        <p:txBody>
          <a:bodyPr/>
          <a:lstStyle/>
          <a:p>
            <a:pPr>
              <a:defRPr/>
            </a:pPr>
            <a:fld id="{4A9A877A-8E54-4578-92D9-558C6A3F63D5}" type="slidenum">
              <a:rPr lang="en-US"/>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1000">
                                          <p:stCondLst>
                                            <p:cond delay="0"/>
                                          </p:stCondLst>
                                        </p:cTn>
                                        <p:tgtEl>
                                          <p:spTgt spid="563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6323">
                                            <p:txEl>
                                              <p:pRg st="1" end="1"/>
                                            </p:txEl>
                                          </p:spTgt>
                                        </p:tgtEl>
                                        <p:attrNameLst>
                                          <p:attrName>style.visibility</p:attrName>
                                        </p:attrNameLst>
                                      </p:cBhvr>
                                      <p:to>
                                        <p:strVal val="visible"/>
                                      </p:to>
                                    </p:set>
                                    <p:animEffect transition="in" filter="fade">
                                      <p:cBhvr>
                                        <p:cTn id="19" dur="1000">
                                          <p:stCondLst>
                                            <p:cond delay="0"/>
                                          </p:stCondLst>
                                        </p:cTn>
                                        <p:tgtEl>
                                          <p:spTgt spid="5632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Effect transition="in" filter="fade">
                                      <p:cBhvr>
                                        <p:cTn id="24" dur="1000">
                                          <p:stCondLst>
                                            <p:cond delay="0"/>
                                          </p:stCondLst>
                                        </p:cTn>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2"/>
          <p:cNvSpPr>
            <a:spLocks noGrp="1" noRot="1" noChangeArrowheads="1"/>
          </p:cNvSpPr>
          <p:nvPr>
            <p:ph type="title"/>
          </p:nvPr>
        </p:nvSpPr>
        <p:spPr>
          <a:xfrm>
            <a:off x="609600" y="228600"/>
            <a:ext cx="8305800" cy="762000"/>
          </a:xfrm>
        </p:spPr>
        <p:txBody>
          <a:bodyPr/>
          <a:lstStyle/>
          <a:p>
            <a:pPr eaLnBrk="1" hangingPunct="1"/>
            <a:r>
              <a:rPr lang="en-US" smtClean="0">
                <a:solidFill>
                  <a:srgbClr val="100456"/>
                </a:solidFill>
                <a:latin typeface="Times New Roman" pitchFamily="18" charset="0"/>
                <a:cs typeface="Times New Roman" pitchFamily="18" charset="0"/>
              </a:rPr>
              <a:t>Levels of crisis intervention</a:t>
            </a:r>
          </a:p>
        </p:txBody>
      </p:sp>
      <p:sp>
        <p:nvSpPr>
          <p:cNvPr id="4" name="Date Placeholder 3"/>
          <p:cNvSpPr>
            <a:spLocks noGrp="1"/>
          </p:cNvSpPr>
          <p:nvPr>
            <p:ph type="dt" sz="half" idx="10"/>
          </p:nvPr>
        </p:nvSpPr>
        <p:spPr/>
        <p:txBody>
          <a:bodyPr/>
          <a:lstStyle/>
          <a:p>
            <a:pPr>
              <a:defRPr/>
            </a:pPr>
            <a:fld id="{9F53C592-A15F-48C3-BBAA-9DB94563B6BF}" type="datetime1">
              <a:rPr lang="en-US"/>
              <a:pPr>
                <a:defRPr/>
              </a:pPr>
              <a:t>12/11/2023</a:t>
            </a:fld>
            <a:endParaRPr lang="en-US"/>
          </a:p>
        </p:txBody>
      </p:sp>
      <p:sp>
        <p:nvSpPr>
          <p:cNvPr id="5" name="Footer Placeholder 4"/>
          <p:cNvSpPr>
            <a:spLocks noGrp="1"/>
          </p:cNvSpPr>
          <p:nvPr>
            <p:ph type="ftr" sz="quarter" idx="11"/>
          </p:nvPr>
        </p:nvSpPr>
        <p:spPr/>
        <p:txBody>
          <a:bodyPr/>
          <a:lstStyle/>
          <a:p>
            <a:pPr>
              <a:defRPr/>
            </a:pPr>
            <a:r>
              <a:rPr lang="en-US"/>
              <a:t>CRISIS  INTERVENTION/PSYCHIATRY</a:t>
            </a:r>
          </a:p>
        </p:txBody>
      </p:sp>
      <p:sp>
        <p:nvSpPr>
          <p:cNvPr id="6" name="Slide Number Placeholder 5"/>
          <p:cNvSpPr>
            <a:spLocks noGrp="1"/>
          </p:cNvSpPr>
          <p:nvPr>
            <p:ph type="sldNum" sz="quarter" idx="12"/>
          </p:nvPr>
        </p:nvSpPr>
        <p:spPr/>
        <p:txBody>
          <a:bodyPr/>
          <a:lstStyle/>
          <a:p>
            <a:pPr>
              <a:defRPr/>
            </a:pPr>
            <a:fld id="{D93A63F9-F8EE-4994-A4DD-D7B4086E25CA}" type="slidenum">
              <a:rPr lang="en-US" smtClean="0"/>
              <a:pPr>
                <a:defRPr/>
              </a:pPr>
              <a:t>19</a:t>
            </a:fld>
            <a:endParaRPr lang="en-US" smtClean="0"/>
          </a:p>
        </p:txBody>
      </p:sp>
      <p:graphicFrame>
        <p:nvGraphicFramePr>
          <p:cNvPr id="7" name="Diagram 6"/>
          <p:cNvGraphicFramePr/>
          <p:nvPr/>
        </p:nvGraphicFramePr>
        <p:xfrm>
          <a:off x="0" y="1143000"/>
          <a:ext cx="9144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447800" y="1752600"/>
            <a:ext cx="6477000" cy="2895600"/>
          </a:xfrm>
        </p:spPr>
        <p:txBody>
          <a:bodyPr>
            <a:normAutofit fontScale="90000"/>
          </a:bodyPr>
          <a:lstStyle/>
          <a:p>
            <a:r>
              <a:rPr lang="en-US" sz="8000" smtClean="0">
                <a:solidFill>
                  <a:srgbClr val="FF3300"/>
                </a:solidFill>
                <a:latin typeface="Algerian" pitchFamily="82" charset="0"/>
              </a:rPr>
              <a:t> </a:t>
            </a:r>
            <a:r>
              <a:rPr lang="en-US" sz="8000" smtClean="0">
                <a:solidFill>
                  <a:srgbClr val="00FFFF"/>
                </a:solidFill>
                <a:latin typeface="Algerian" pitchFamily="82" charset="0"/>
              </a:rPr>
              <a:t>PREVENTION</a:t>
            </a:r>
            <a:br>
              <a:rPr lang="en-US" sz="8000" smtClean="0">
                <a:solidFill>
                  <a:srgbClr val="00FFFF"/>
                </a:solidFill>
                <a:latin typeface="Algerian" pitchFamily="82" charset="0"/>
              </a:rPr>
            </a:br>
            <a:r>
              <a:rPr lang="en-US" sz="8000" smtClean="0">
                <a:solidFill>
                  <a:srgbClr val="00FFFF"/>
                </a:solidFill>
                <a:latin typeface="Algerian" pitchFamily="82" charset="0"/>
              </a:rPr>
              <a:t>         of</a:t>
            </a:r>
            <a:br>
              <a:rPr lang="en-US" sz="8000" smtClean="0">
                <a:solidFill>
                  <a:srgbClr val="00FFFF"/>
                </a:solidFill>
                <a:latin typeface="Algerian" pitchFamily="82" charset="0"/>
              </a:rPr>
            </a:br>
            <a:r>
              <a:rPr lang="en-US" sz="6000" smtClean="0">
                <a:solidFill>
                  <a:srgbClr val="00FFFF"/>
                </a:solidFill>
                <a:latin typeface="Algerian" pitchFamily="82" charset="0"/>
              </a:rPr>
              <a:t>mental illness</a:t>
            </a:r>
          </a:p>
        </p:txBody>
      </p:sp>
      <p:pic>
        <p:nvPicPr>
          <p:cNvPr id="14338" name="Content Placeholder 4" descr="c5f19fdf77e42e34a1df2de7d3d2f8ce.png"/>
          <p:cNvPicPr>
            <a:picLocks noGrp="1" noChangeAspect="1"/>
          </p:cNvPicPr>
          <p:nvPr>
            <p:ph idx="1"/>
          </p:nvPr>
        </p:nvPicPr>
        <p:blipFill>
          <a:blip r:embed="rId2"/>
          <a:srcRect/>
          <a:stretch>
            <a:fillRect/>
          </a:stretch>
        </p:blipFill>
        <p:spPr>
          <a:xfrm>
            <a:off x="0" y="-441325"/>
            <a:ext cx="9144000" cy="7299325"/>
          </a:xfrm>
        </p:spPr>
      </p:pic>
      <p:sp>
        <p:nvSpPr>
          <p:cNvPr id="4" name="Slide Number Placeholder 3"/>
          <p:cNvSpPr>
            <a:spLocks noGrp="1"/>
          </p:cNvSpPr>
          <p:nvPr>
            <p:ph type="sldNum" sz="quarter" idx="12"/>
          </p:nvPr>
        </p:nvSpPr>
        <p:spPr/>
        <p:txBody>
          <a:bodyPr/>
          <a:lstStyle/>
          <a:p>
            <a:pPr>
              <a:defRPr/>
            </a:pPr>
            <a:fld id="{F1E22615-0E8F-47F4-9C8E-D06EF8148507}"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457200" y="376238"/>
            <a:ext cx="8385175" cy="995362"/>
          </a:xfrm>
        </p:spPr>
        <p:txBody>
          <a:bodyPr/>
          <a:lstStyle/>
          <a:p>
            <a:pPr eaLnBrk="1" hangingPunct="1"/>
            <a:r>
              <a:rPr lang="en-US" sz="4000" smtClean="0">
                <a:solidFill>
                  <a:srgbClr val="100456"/>
                </a:solidFill>
              </a:rPr>
              <a:t>STEPS OF CRISIS INTERVENTION</a:t>
            </a:r>
          </a:p>
        </p:txBody>
      </p:sp>
      <p:sp>
        <p:nvSpPr>
          <p:cNvPr id="60419" name="Rectangle 3"/>
          <p:cNvSpPr>
            <a:spLocks noGrp="1" noRot="1" noChangeArrowheads="1"/>
          </p:cNvSpPr>
          <p:nvPr>
            <p:ph type="body" sz="half" idx="1"/>
          </p:nvPr>
        </p:nvSpPr>
        <p:spPr>
          <a:xfrm>
            <a:off x="381000" y="1905000"/>
            <a:ext cx="3429000" cy="4191000"/>
          </a:xfrm>
        </p:spPr>
        <p:txBody>
          <a:bodyPr/>
          <a:lstStyle/>
          <a:p>
            <a:pPr eaLnBrk="1" hangingPunct="1"/>
            <a:r>
              <a:rPr lang="en-US" sz="2800" smtClean="0">
                <a:solidFill>
                  <a:srgbClr val="100456"/>
                </a:solidFill>
              </a:rPr>
              <a:t>Assessment</a:t>
            </a:r>
          </a:p>
          <a:p>
            <a:pPr eaLnBrk="1" hangingPunct="1"/>
            <a:r>
              <a:rPr lang="en-US" sz="2800" smtClean="0">
                <a:solidFill>
                  <a:srgbClr val="100456"/>
                </a:solidFill>
              </a:rPr>
              <a:t>planning </a:t>
            </a:r>
          </a:p>
          <a:p>
            <a:pPr eaLnBrk="1" hangingPunct="1"/>
            <a:r>
              <a:rPr lang="en-US" sz="2800" smtClean="0">
                <a:solidFill>
                  <a:srgbClr val="100456"/>
                </a:solidFill>
              </a:rPr>
              <a:t>Implementation</a:t>
            </a:r>
          </a:p>
          <a:p>
            <a:pPr eaLnBrk="1" hangingPunct="1"/>
            <a:r>
              <a:rPr lang="en-US" sz="2800" smtClean="0">
                <a:solidFill>
                  <a:srgbClr val="100456"/>
                </a:solidFill>
              </a:rPr>
              <a:t>evaluation</a:t>
            </a:r>
          </a:p>
        </p:txBody>
      </p:sp>
      <p:pic>
        <p:nvPicPr>
          <p:cNvPr id="31751" name="Content Placeholder 8" descr="04O_Partial_Hospitalization.jpg.jpg"/>
          <p:cNvPicPr>
            <a:picLocks noGrp="1" noChangeAspect="1"/>
          </p:cNvPicPr>
          <p:nvPr>
            <p:ph sz="half" idx="2"/>
          </p:nvPr>
        </p:nvPicPr>
        <p:blipFill>
          <a:blip r:embed="rId2"/>
          <a:srcRect/>
          <a:stretch>
            <a:fillRect/>
          </a:stretch>
        </p:blipFill>
        <p:spPr>
          <a:xfrm>
            <a:off x="4114800" y="1828800"/>
            <a:ext cx="4535488" cy="3962400"/>
          </a:xfrm>
        </p:spPr>
      </p:pic>
      <p:sp>
        <p:nvSpPr>
          <p:cNvPr id="5" name="Date Placeholder 4"/>
          <p:cNvSpPr>
            <a:spLocks noGrp="1"/>
          </p:cNvSpPr>
          <p:nvPr>
            <p:ph type="dt" sz="half" idx="10"/>
          </p:nvPr>
        </p:nvSpPr>
        <p:spPr/>
        <p:txBody>
          <a:bodyPr/>
          <a:lstStyle/>
          <a:p>
            <a:pPr>
              <a:defRPr/>
            </a:pPr>
            <a:fld id="{3126B2DC-098C-4F33-8759-C25B85803613}"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1033CECA-6124-4E96-88FC-63559167C5CB}" type="slidenum">
              <a:rPr lang="en-US"/>
              <a:pPr>
                <a:defRPr/>
              </a:pPr>
              <a:t>20</a:t>
            </a:fld>
            <a:endParaRPr lang="en-US"/>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768" decel="100000"/>
                                        <p:tgtEl>
                                          <p:spTgt spid="60418"/>
                                        </p:tgtEl>
                                      </p:cBhvr>
                                    </p:animEffect>
                                    <p:animScale>
                                      <p:cBhvr>
                                        <p:cTn id="8" dur="768" decel="100000"/>
                                        <p:tgtEl>
                                          <p:spTgt spid="60418"/>
                                        </p:tgtEl>
                                      </p:cBhvr>
                                      <p:from x="10000" y="10000"/>
                                      <p:to x="200000" y="450000"/>
                                    </p:animScale>
                                    <p:animScale>
                                      <p:cBhvr>
                                        <p:cTn id="9" dur="1230" accel="100000" fill="hold">
                                          <p:stCondLst>
                                            <p:cond delay="768"/>
                                          </p:stCondLst>
                                        </p:cTn>
                                        <p:tgtEl>
                                          <p:spTgt spid="60418"/>
                                        </p:tgtEl>
                                      </p:cBhvr>
                                      <p:from x="200000" y="450000"/>
                                      <p:to x="100000" y="100000"/>
                                    </p:animScale>
                                    <p:set>
                                      <p:cBhvr>
                                        <p:cTn id="10" dur="768" fill="hold"/>
                                        <p:tgtEl>
                                          <p:spTgt spid="60418"/>
                                        </p:tgtEl>
                                        <p:attrNameLst>
                                          <p:attrName>ppt_x</p:attrName>
                                        </p:attrNameLst>
                                      </p:cBhvr>
                                      <p:to>
                                        <p:strVal val="(0.5)"/>
                                      </p:to>
                                    </p:set>
                                    <p:anim from="(0.5)" to="(#ppt_x)" calcmode="lin" valueType="num">
                                      <p:cBhvr>
                                        <p:cTn id="11" dur="1230" accel="100000" fill="hold">
                                          <p:stCondLst>
                                            <p:cond delay="768"/>
                                          </p:stCondLst>
                                        </p:cTn>
                                        <p:tgtEl>
                                          <p:spTgt spid="60418"/>
                                        </p:tgtEl>
                                        <p:attrNameLst>
                                          <p:attrName>ppt_x</p:attrName>
                                        </p:attrNameLst>
                                      </p:cBhvr>
                                    </p:anim>
                                    <p:set>
                                      <p:cBhvr>
                                        <p:cTn id="12" dur="768" fill="hold"/>
                                        <p:tgtEl>
                                          <p:spTgt spid="60418"/>
                                        </p:tgtEl>
                                        <p:attrNameLst>
                                          <p:attrName>ppt_y</p:attrName>
                                        </p:attrNameLst>
                                      </p:cBhvr>
                                      <p:to>
                                        <p:strVal val="(#ppt_y+0.4)"/>
                                      </p:to>
                                    </p:set>
                                    <p:anim from="(#ppt_y+0.4)" to="(#ppt_y)" calcmode="lin" valueType="num">
                                      <p:cBhvr>
                                        <p:cTn id="13" dur="1230" accel="100000" fill="hold">
                                          <p:stCondLst>
                                            <p:cond delay="768"/>
                                          </p:stCondLst>
                                        </p:cTn>
                                        <p:tgtEl>
                                          <p:spTgt spid="604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0419">
                                            <p:txEl>
                                              <p:pRg st="0" end="0"/>
                                            </p:txEl>
                                          </p:spTgt>
                                        </p:tgtEl>
                                        <p:attrNameLst>
                                          <p:attrName>style.visibility</p:attrName>
                                        </p:attrNameLst>
                                      </p:cBhvr>
                                      <p:to>
                                        <p:strVal val="visible"/>
                                      </p:to>
                                    </p:set>
                                    <p:anim calcmode="lin" valueType="num">
                                      <p:cBhvr>
                                        <p:cTn id="18"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041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04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60419">
                                            <p:txEl>
                                              <p:pRg st="1" end="1"/>
                                            </p:txEl>
                                          </p:spTgt>
                                        </p:tgtEl>
                                        <p:attrNameLst>
                                          <p:attrName>style.visibility</p:attrName>
                                        </p:attrNameLst>
                                      </p:cBhvr>
                                      <p:to>
                                        <p:strVal val="visible"/>
                                      </p:to>
                                    </p:set>
                                    <p:anim calcmode="lin" valueType="num">
                                      <p:cBhvr>
                                        <p:cTn id="25" dur="500" fill="hold"/>
                                        <p:tgtEl>
                                          <p:spTgt spid="6041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041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604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0419">
                                            <p:txEl>
                                              <p:pRg st="2" end="2"/>
                                            </p:txEl>
                                          </p:spTgt>
                                        </p:tgtEl>
                                        <p:attrNameLst>
                                          <p:attrName>style.visibility</p:attrName>
                                        </p:attrNameLst>
                                      </p:cBhvr>
                                      <p:to>
                                        <p:strVal val="visible"/>
                                      </p:to>
                                    </p:set>
                                    <p:anim calcmode="lin" valueType="num">
                                      <p:cBhvr>
                                        <p:cTn id="32" dur="500" fill="hold"/>
                                        <p:tgtEl>
                                          <p:spTgt spid="6041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6041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6041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60419">
                                            <p:txEl>
                                              <p:pRg st="3" end="3"/>
                                            </p:txEl>
                                          </p:spTgt>
                                        </p:tgtEl>
                                        <p:attrNameLst>
                                          <p:attrName>style.visibility</p:attrName>
                                        </p:attrNameLst>
                                      </p:cBhvr>
                                      <p:to>
                                        <p:strVal val="visible"/>
                                      </p:to>
                                    </p:set>
                                    <p:anim calcmode="lin" valueType="num">
                                      <p:cBhvr>
                                        <p:cTn id="39" dur="500" fill="hold"/>
                                        <p:tgtEl>
                                          <p:spTgt spid="6041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60419">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r>
              <a:rPr lang="en-US" smtClean="0">
                <a:solidFill>
                  <a:srgbClr val="100456"/>
                </a:solidFill>
              </a:rPr>
              <a:t>Techniques of crisis intervention</a:t>
            </a:r>
          </a:p>
        </p:txBody>
      </p:sp>
      <p:pic>
        <p:nvPicPr>
          <p:cNvPr id="32775" name="Picture 6" descr="BCKLC121"/>
          <p:cNvPicPr>
            <a:picLocks noGrp="1" noChangeAspect="1" noChangeArrowheads="1"/>
          </p:cNvPicPr>
          <p:nvPr>
            <p:ph sz="half" idx="1"/>
          </p:nvPr>
        </p:nvPicPr>
        <p:blipFill>
          <a:blip r:embed="rId2"/>
          <a:stretch>
            <a:fillRect/>
          </a:stretch>
        </p:blipFill>
        <p:spPr>
          <a:xfrm>
            <a:off x="838200" y="2720804"/>
            <a:ext cx="3927475" cy="2559391"/>
          </a:xfrm>
        </p:spPr>
      </p:pic>
      <p:sp>
        <p:nvSpPr>
          <p:cNvPr id="124933" name="Rectangle 5"/>
          <p:cNvSpPr>
            <a:spLocks noGrp="1" noRot="1" noChangeArrowheads="1"/>
          </p:cNvSpPr>
          <p:nvPr>
            <p:ph type="body" sz="half" idx="2"/>
          </p:nvPr>
        </p:nvSpPr>
        <p:spPr/>
        <p:txBody>
          <a:bodyPr>
            <a:normAutofit lnSpcReduction="10000"/>
          </a:bodyPr>
          <a:lstStyle/>
          <a:p>
            <a:pPr eaLnBrk="1" hangingPunct="1">
              <a:lnSpc>
                <a:spcPct val="90000"/>
              </a:lnSpc>
            </a:pPr>
            <a:r>
              <a:rPr lang="en-US" sz="2800" smtClean="0">
                <a:solidFill>
                  <a:srgbClr val="100456"/>
                </a:solidFill>
              </a:rPr>
              <a:t>Catharsis</a:t>
            </a:r>
          </a:p>
          <a:p>
            <a:pPr eaLnBrk="1" hangingPunct="1">
              <a:lnSpc>
                <a:spcPct val="90000"/>
              </a:lnSpc>
            </a:pPr>
            <a:r>
              <a:rPr lang="en-US" sz="2800" smtClean="0">
                <a:solidFill>
                  <a:srgbClr val="100456"/>
                </a:solidFill>
              </a:rPr>
              <a:t>Clarification</a:t>
            </a:r>
          </a:p>
          <a:p>
            <a:pPr eaLnBrk="1" hangingPunct="1">
              <a:lnSpc>
                <a:spcPct val="90000"/>
              </a:lnSpc>
            </a:pPr>
            <a:r>
              <a:rPr lang="en-US" sz="2800" smtClean="0">
                <a:solidFill>
                  <a:srgbClr val="100456"/>
                </a:solidFill>
              </a:rPr>
              <a:t>Suggestion</a:t>
            </a:r>
          </a:p>
          <a:p>
            <a:pPr eaLnBrk="1" hangingPunct="1">
              <a:lnSpc>
                <a:spcPct val="90000"/>
              </a:lnSpc>
            </a:pPr>
            <a:r>
              <a:rPr lang="en-US" sz="2800" smtClean="0">
                <a:solidFill>
                  <a:srgbClr val="100456"/>
                </a:solidFill>
              </a:rPr>
              <a:t> reinforcement of behaviour</a:t>
            </a:r>
          </a:p>
          <a:p>
            <a:pPr eaLnBrk="1" hangingPunct="1">
              <a:lnSpc>
                <a:spcPct val="90000"/>
              </a:lnSpc>
            </a:pPr>
            <a:r>
              <a:rPr lang="en-US" sz="2800" smtClean="0">
                <a:solidFill>
                  <a:srgbClr val="100456"/>
                </a:solidFill>
              </a:rPr>
              <a:t>Support of defenses</a:t>
            </a:r>
          </a:p>
          <a:p>
            <a:pPr eaLnBrk="1" hangingPunct="1">
              <a:lnSpc>
                <a:spcPct val="90000"/>
              </a:lnSpc>
            </a:pPr>
            <a:r>
              <a:rPr lang="en-US" sz="2800" smtClean="0">
                <a:solidFill>
                  <a:srgbClr val="100456"/>
                </a:solidFill>
              </a:rPr>
              <a:t>Raising self esteem</a:t>
            </a:r>
          </a:p>
          <a:p>
            <a:pPr eaLnBrk="1" hangingPunct="1">
              <a:lnSpc>
                <a:spcPct val="90000"/>
              </a:lnSpc>
            </a:pPr>
            <a:r>
              <a:rPr lang="en-US" sz="2800" smtClean="0">
                <a:solidFill>
                  <a:srgbClr val="100456"/>
                </a:solidFill>
              </a:rPr>
              <a:t>Exploration of solutions </a:t>
            </a:r>
          </a:p>
          <a:p>
            <a:pPr eaLnBrk="1" hangingPunct="1">
              <a:lnSpc>
                <a:spcPct val="90000"/>
              </a:lnSpc>
              <a:buFont typeface="Wingdings" pitchFamily="2" charset="2"/>
              <a:buNone/>
            </a:pPr>
            <a:endParaRPr lang="en-US" sz="2800" smtClean="0">
              <a:solidFill>
                <a:srgbClr val="100456"/>
              </a:solidFill>
            </a:endParaRPr>
          </a:p>
        </p:txBody>
      </p:sp>
      <p:sp>
        <p:nvSpPr>
          <p:cNvPr id="5" name="Date Placeholder 4"/>
          <p:cNvSpPr>
            <a:spLocks noGrp="1"/>
          </p:cNvSpPr>
          <p:nvPr>
            <p:ph type="dt" sz="half" idx="10"/>
          </p:nvPr>
        </p:nvSpPr>
        <p:spPr/>
        <p:txBody>
          <a:bodyPr/>
          <a:lstStyle/>
          <a:p>
            <a:pPr>
              <a:defRPr/>
            </a:pPr>
            <a:fld id="{75460A95-02BE-4A3C-A59C-A89E59AFA3C9}"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C1986387-39F0-4F72-AC60-C9DD01110A2A}" type="slidenum">
              <a:rPr lang="en-US"/>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4930"/>
                                        </p:tgtEl>
                                        <p:attrNameLst>
                                          <p:attrName>style.visibility</p:attrName>
                                        </p:attrNameLst>
                                      </p:cBhvr>
                                      <p:to>
                                        <p:strVal val="visible"/>
                                      </p:to>
                                    </p:set>
                                    <p:animEffect transition="in" filter="fade">
                                      <p:cBhvr>
                                        <p:cTn id="7" dur="1000">
                                          <p:stCondLst>
                                            <p:cond delay="0"/>
                                          </p:stCondLst>
                                        </p:cTn>
                                        <p:tgtEl>
                                          <p:spTgt spid="1249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4933">
                                            <p:txEl>
                                              <p:pRg st="0" end="0"/>
                                            </p:txEl>
                                          </p:spTgt>
                                        </p:tgtEl>
                                        <p:attrNameLst>
                                          <p:attrName>style.visibility</p:attrName>
                                        </p:attrNameLst>
                                      </p:cBhvr>
                                      <p:to>
                                        <p:strVal val="visible"/>
                                      </p:to>
                                    </p:set>
                                    <p:animEffect transition="in" filter="fade">
                                      <p:cBhvr>
                                        <p:cTn id="12" dur="500">
                                          <p:stCondLst>
                                            <p:cond delay="0"/>
                                          </p:stCondLst>
                                        </p:cTn>
                                        <p:tgtEl>
                                          <p:spTgt spid="1249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4933">
                                            <p:txEl>
                                              <p:pRg st="1" end="1"/>
                                            </p:txEl>
                                          </p:spTgt>
                                        </p:tgtEl>
                                        <p:attrNameLst>
                                          <p:attrName>style.visibility</p:attrName>
                                        </p:attrNameLst>
                                      </p:cBhvr>
                                      <p:to>
                                        <p:strVal val="visible"/>
                                      </p:to>
                                    </p:set>
                                    <p:animEffect transition="in" filter="fade">
                                      <p:cBhvr>
                                        <p:cTn id="17" dur="500">
                                          <p:stCondLst>
                                            <p:cond delay="0"/>
                                          </p:stCondLst>
                                        </p:cTn>
                                        <p:tgtEl>
                                          <p:spTgt spid="1249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24933">
                                            <p:txEl>
                                              <p:pRg st="2" end="2"/>
                                            </p:txEl>
                                          </p:spTgt>
                                        </p:tgtEl>
                                        <p:attrNameLst>
                                          <p:attrName>style.visibility</p:attrName>
                                        </p:attrNameLst>
                                      </p:cBhvr>
                                      <p:to>
                                        <p:strVal val="visible"/>
                                      </p:to>
                                    </p:set>
                                    <p:animEffect transition="in" filter="fade">
                                      <p:cBhvr>
                                        <p:cTn id="22" dur="500">
                                          <p:stCondLst>
                                            <p:cond delay="0"/>
                                          </p:stCondLst>
                                        </p:cTn>
                                        <p:tgtEl>
                                          <p:spTgt spid="12493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24933">
                                            <p:txEl>
                                              <p:pRg st="3" end="3"/>
                                            </p:txEl>
                                          </p:spTgt>
                                        </p:tgtEl>
                                        <p:attrNameLst>
                                          <p:attrName>style.visibility</p:attrName>
                                        </p:attrNameLst>
                                      </p:cBhvr>
                                      <p:to>
                                        <p:strVal val="visible"/>
                                      </p:to>
                                    </p:set>
                                    <p:animEffect transition="in" filter="fade">
                                      <p:cBhvr>
                                        <p:cTn id="27" dur="500">
                                          <p:stCondLst>
                                            <p:cond delay="0"/>
                                          </p:stCondLst>
                                        </p:cTn>
                                        <p:tgtEl>
                                          <p:spTgt spid="12493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24933">
                                            <p:txEl>
                                              <p:pRg st="4" end="4"/>
                                            </p:txEl>
                                          </p:spTgt>
                                        </p:tgtEl>
                                        <p:attrNameLst>
                                          <p:attrName>style.visibility</p:attrName>
                                        </p:attrNameLst>
                                      </p:cBhvr>
                                      <p:to>
                                        <p:strVal val="visible"/>
                                      </p:to>
                                    </p:set>
                                    <p:animEffect transition="in" filter="fade">
                                      <p:cBhvr>
                                        <p:cTn id="32" dur="500">
                                          <p:stCondLst>
                                            <p:cond delay="0"/>
                                          </p:stCondLst>
                                        </p:cTn>
                                        <p:tgtEl>
                                          <p:spTgt spid="12493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24933">
                                            <p:txEl>
                                              <p:pRg st="5" end="5"/>
                                            </p:txEl>
                                          </p:spTgt>
                                        </p:tgtEl>
                                        <p:attrNameLst>
                                          <p:attrName>style.visibility</p:attrName>
                                        </p:attrNameLst>
                                      </p:cBhvr>
                                      <p:to>
                                        <p:strVal val="visible"/>
                                      </p:to>
                                    </p:set>
                                    <p:animEffect transition="in" filter="fade">
                                      <p:cBhvr>
                                        <p:cTn id="37" dur="500">
                                          <p:stCondLst>
                                            <p:cond delay="0"/>
                                          </p:stCondLst>
                                        </p:cTn>
                                        <p:tgtEl>
                                          <p:spTgt spid="12493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24933">
                                            <p:txEl>
                                              <p:pRg st="6" end="6"/>
                                            </p:txEl>
                                          </p:spTgt>
                                        </p:tgtEl>
                                        <p:attrNameLst>
                                          <p:attrName>style.visibility</p:attrName>
                                        </p:attrNameLst>
                                      </p:cBhvr>
                                      <p:to>
                                        <p:strVal val="visible"/>
                                      </p:to>
                                    </p:set>
                                    <p:animEffect transition="in" filter="fade">
                                      <p:cBhvr>
                                        <p:cTn id="42" dur="500">
                                          <p:stCondLst>
                                            <p:cond delay="0"/>
                                          </p:stCondLst>
                                        </p:cTn>
                                        <p:tgtEl>
                                          <p:spTgt spid="1249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Rot="1" noChangeArrowheads="1"/>
          </p:cNvSpPr>
          <p:nvPr>
            <p:ph type="title"/>
          </p:nvPr>
        </p:nvSpPr>
        <p:spPr/>
        <p:txBody>
          <a:bodyPr/>
          <a:lstStyle/>
          <a:p>
            <a:pPr eaLnBrk="1" hangingPunct="1"/>
            <a:r>
              <a:rPr lang="en-US" smtClean="0">
                <a:solidFill>
                  <a:srgbClr val="100456"/>
                </a:solidFill>
              </a:rPr>
              <a:t>Modalities of crisis intervention</a:t>
            </a:r>
          </a:p>
        </p:txBody>
      </p:sp>
      <p:sp>
        <p:nvSpPr>
          <p:cNvPr id="33798" name="Rectangle 9"/>
          <p:cNvSpPr>
            <a:spLocks noGrp="1" noRot="1" noChangeArrowheads="1"/>
          </p:cNvSpPr>
          <p:nvPr>
            <p:ph type="body" sz="half" idx="1"/>
          </p:nvPr>
        </p:nvSpPr>
        <p:spPr>
          <a:xfrm>
            <a:off x="838200" y="1905000"/>
            <a:ext cx="7162800" cy="4724400"/>
          </a:xfrm>
          <a:solidFill>
            <a:schemeClr val="bg1"/>
          </a:solidFill>
          <a:ln>
            <a:solidFill>
              <a:srgbClr val="100456"/>
            </a:solidFill>
          </a:ln>
        </p:spPr>
        <p:txBody>
          <a:bodyPr/>
          <a:lstStyle/>
          <a:p>
            <a:pPr marL="533400" indent="-533400" eaLnBrk="1" hangingPunct="1">
              <a:lnSpc>
                <a:spcPct val="90000"/>
              </a:lnSpc>
              <a:buFont typeface="Wingdings" pitchFamily="2" charset="2"/>
              <a:buAutoNum type="arabicPeriod"/>
            </a:pPr>
            <a:r>
              <a:rPr lang="en-US" sz="2400" smtClean="0">
                <a:solidFill>
                  <a:srgbClr val="FF0000"/>
                </a:solidFill>
              </a:rPr>
              <a:t>Mobile crisis programs</a:t>
            </a:r>
          </a:p>
          <a:p>
            <a:pPr marL="533400" indent="-533400" eaLnBrk="1" hangingPunct="1">
              <a:lnSpc>
                <a:spcPct val="90000"/>
              </a:lnSpc>
              <a:buFont typeface="Wingdings" pitchFamily="2" charset="2"/>
              <a:buAutoNum type="arabicPeriod"/>
            </a:pPr>
            <a:r>
              <a:rPr lang="en-US" sz="2400" smtClean="0">
                <a:solidFill>
                  <a:srgbClr val="FF0000"/>
                </a:solidFill>
              </a:rPr>
              <a:t>Family work</a:t>
            </a:r>
          </a:p>
          <a:p>
            <a:pPr marL="533400" indent="-533400" eaLnBrk="1" hangingPunct="1">
              <a:lnSpc>
                <a:spcPct val="90000"/>
              </a:lnSpc>
              <a:buFont typeface="Wingdings" pitchFamily="2" charset="2"/>
              <a:buAutoNum type="arabicPeriod"/>
            </a:pPr>
            <a:r>
              <a:rPr lang="en-US" sz="2400" smtClean="0">
                <a:solidFill>
                  <a:srgbClr val="FF0000"/>
                </a:solidFill>
              </a:rPr>
              <a:t> group work </a:t>
            </a:r>
          </a:p>
          <a:p>
            <a:pPr marL="533400" indent="-533400" eaLnBrk="1" hangingPunct="1">
              <a:lnSpc>
                <a:spcPct val="90000"/>
              </a:lnSpc>
              <a:buFont typeface="Wingdings" pitchFamily="2" charset="2"/>
              <a:buAutoNum type="arabicPeriod"/>
            </a:pPr>
            <a:r>
              <a:rPr lang="en-US" sz="2400" smtClean="0">
                <a:solidFill>
                  <a:srgbClr val="FF0000"/>
                </a:solidFill>
              </a:rPr>
              <a:t>Telephone contacts</a:t>
            </a:r>
          </a:p>
          <a:p>
            <a:pPr marL="533400" indent="-533400" eaLnBrk="1" hangingPunct="1">
              <a:lnSpc>
                <a:spcPct val="90000"/>
              </a:lnSpc>
              <a:buFont typeface="Wingdings" pitchFamily="2" charset="2"/>
              <a:buAutoNum type="arabicPeriod"/>
            </a:pPr>
            <a:r>
              <a:rPr lang="en-US" sz="2400" smtClean="0">
                <a:solidFill>
                  <a:srgbClr val="FF0000"/>
                </a:solidFill>
              </a:rPr>
              <a:t>Disaster response</a:t>
            </a:r>
          </a:p>
          <a:p>
            <a:pPr marL="533400" indent="-533400" eaLnBrk="1" hangingPunct="1">
              <a:lnSpc>
                <a:spcPct val="90000"/>
              </a:lnSpc>
              <a:buFont typeface="Wingdings" pitchFamily="2" charset="2"/>
              <a:buAutoNum type="arabicPeriod"/>
            </a:pPr>
            <a:r>
              <a:rPr lang="en-US" sz="2400" smtClean="0">
                <a:solidFill>
                  <a:srgbClr val="FF0000"/>
                </a:solidFill>
              </a:rPr>
              <a:t>Prevention work</a:t>
            </a:r>
          </a:p>
          <a:p>
            <a:pPr marL="533400" indent="-533400" eaLnBrk="1" hangingPunct="1">
              <a:lnSpc>
                <a:spcPct val="90000"/>
              </a:lnSpc>
              <a:buFont typeface="Wingdings" pitchFamily="2" charset="2"/>
              <a:buAutoNum type="arabicPeriod"/>
            </a:pPr>
            <a:r>
              <a:rPr lang="en-US" sz="2400" smtClean="0">
                <a:solidFill>
                  <a:srgbClr val="FF0000"/>
                </a:solidFill>
              </a:rPr>
              <a:t>Home visit</a:t>
            </a:r>
          </a:p>
          <a:p>
            <a:pPr marL="533400" indent="-533400" eaLnBrk="1" hangingPunct="1">
              <a:lnSpc>
                <a:spcPct val="90000"/>
              </a:lnSpc>
              <a:buFont typeface="Wingdings" pitchFamily="2" charset="2"/>
              <a:buAutoNum type="arabicPeriod"/>
            </a:pPr>
            <a:r>
              <a:rPr lang="en-US" sz="2400" smtClean="0">
                <a:solidFill>
                  <a:srgbClr val="FF0000"/>
                </a:solidFill>
              </a:rPr>
              <a:t>Victim outreach programs</a:t>
            </a:r>
          </a:p>
          <a:p>
            <a:pPr marL="533400" indent="-533400" eaLnBrk="1" hangingPunct="1">
              <a:lnSpc>
                <a:spcPct val="90000"/>
              </a:lnSpc>
              <a:buFont typeface="Wingdings" pitchFamily="2" charset="2"/>
              <a:buAutoNum type="arabicPeriod"/>
            </a:pPr>
            <a:r>
              <a:rPr lang="en-US" sz="2400" smtClean="0">
                <a:solidFill>
                  <a:srgbClr val="FF0000"/>
                </a:solidFill>
              </a:rPr>
              <a:t>Health education</a:t>
            </a:r>
          </a:p>
          <a:p>
            <a:pPr marL="533400" indent="-533400" eaLnBrk="1" hangingPunct="1">
              <a:lnSpc>
                <a:spcPct val="90000"/>
              </a:lnSpc>
            </a:pPr>
            <a:endParaRPr lang="en-US" sz="2400" smtClean="0">
              <a:solidFill>
                <a:srgbClr val="100456"/>
              </a:solidFill>
            </a:endParaRPr>
          </a:p>
        </p:txBody>
      </p:sp>
      <p:sp>
        <p:nvSpPr>
          <p:cNvPr id="5" name="Date Placeholder 4"/>
          <p:cNvSpPr>
            <a:spLocks noGrp="1"/>
          </p:cNvSpPr>
          <p:nvPr>
            <p:ph type="dt" sz="half" idx="10"/>
          </p:nvPr>
        </p:nvSpPr>
        <p:spPr/>
        <p:txBody>
          <a:bodyPr/>
          <a:lstStyle/>
          <a:p>
            <a:pPr>
              <a:defRPr/>
            </a:pPr>
            <a:fld id="{6FBB3DD1-760F-4A73-A4C1-E086E8527F8A}"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DDF3EED3-7B6C-4395-857A-27A5D980A813}"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5029200"/>
            <a:ext cx="5410200" cy="1066800"/>
          </a:xfrm>
        </p:spPr>
        <p:txBody>
          <a:bodyPr>
            <a:normAutofit fontScale="90000"/>
          </a:bodyPr>
          <a:lstStyle/>
          <a:p>
            <a:pPr>
              <a:defRPr/>
            </a:pPr>
            <a:r>
              <a:rPr lang="en-US" sz="6000" dirty="0" smtClean="0">
                <a:solidFill>
                  <a:srgbClr val="FF0000"/>
                </a:solidFill>
                <a:latin typeface="+mn-lt"/>
              </a:rPr>
              <a:t>Tertiary prevention</a:t>
            </a:r>
          </a:p>
        </p:txBody>
      </p:sp>
      <p:pic>
        <p:nvPicPr>
          <p:cNvPr id="34818" name="Content Placeholder 4" descr="PSR-10-6-09.gif"/>
          <p:cNvPicPr>
            <a:picLocks noGrp="1" noChangeAspect="1"/>
          </p:cNvPicPr>
          <p:nvPr>
            <p:ph idx="1"/>
          </p:nvPr>
        </p:nvPicPr>
        <p:blipFill>
          <a:blip r:embed="rId2"/>
          <a:srcRect/>
          <a:stretch>
            <a:fillRect/>
          </a:stretch>
        </p:blipFill>
        <p:spPr>
          <a:xfrm>
            <a:off x="0" y="-12700"/>
            <a:ext cx="9144000" cy="6870700"/>
          </a:xfrm>
        </p:spPr>
      </p:pic>
      <p:sp>
        <p:nvSpPr>
          <p:cNvPr id="4" name="Slide Number Placeholder 3"/>
          <p:cNvSpPr>
            <a:spLocks noGrp="1"/>
          </p:cNvSpPr>
          <p:nvPr>
            <p:ph type="sldNum" sz="quarter" idx="12"/>
          </p:nvPr>
        </p:nvSpPr>
        <p:spPr/>
        <p:txBody>
          <a:bodyPr/>
          <a:lstStyle/>
          <a:p>
            <a:pPr>
              <a:defRPr/>
            </a:pPr>
            <a:fld id="{EE15FA73-D4B8-4000-83C8-AF50459DA274}"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704850"/>
            <a:ext cx="5410200" cy="666750"/>
          </a:xfrm>
        </p:spPr>
        <p:txBody>
          <a:bodyPr>
            <a:normAutofit fontScale="90000"/>
          </a:bodyPr>
          <a:lstStyle/>
          <a:p>
            <a:r>
              <a:rPr lang="en-US" smtClean="0">
                <a:solidFill>
                  <a:srgbClr val="FF0000"/>
                </a:solidFill>
                <a:latin typeface="Algerian" pitchFamily="82" charset="0"/>
              </a:rPr>
              <a:t>REHABILITATION</a:t>
            </a:r>
          </a:p>
        </p:txBody>
      </p:sp>
      <p:pic>
        <p:nvPicPr>
          <p:cNvPr id="35844" name="Content Placeholder 4" descr="PSR-10-6-09.gif"/>
          <p:cNvPicPr>
            <a:picLocks noGrp="1" noChangeAspect="1"/>
          </p:cNvPicPr>
          <p:nvPr>
            <p:ph idx="1"/>
          </p:nvPr>
        </p:nvPicPr>
        <p:blipFill>
          <a:blip r:embed="rId2"/>
          <a:srcRect/>
          <a:stretch>
            <a:fillRect/>
          </a:stretch>
        </p:blipFill>
        <p:spPr>
          <a:xfrm>
            <a:off x="6400800" y="0"/>
            <a:ext cx="2743200" cy="2139950"/>
          </a:xfrm>
        </p:spPr>
      </p:pic>
      <p:sp>
        <p:nvSpPr>
          <p:cNvPr id="4" name="Slide Number Placeholder 3"/>
          <p:cNvSpPr>
            <a:spLocks noGrp="1"/>
          </p:cNvSpPr>
          <p:nvPr>
            <p:ph type="sldNum" sz="quarter" idx="12"/>
          </p:nvPr>
        </p:nvSpPr>
        <p:spPr/>
        <p:txBody>
          <a:bodyPr/>
          <a:lstStyle/>
          <a:p>
            <a:pPr>
              <a:defRPr/>
            </a:pPr>
            <a:fld id="{74904FA9-F98F-4B21-AE52-4289033E4472}" type="slidenum">
              <a:rPr lang="en-US" smtClean="0"/>
              <a:pPr>
                <a:defRPr/>
              </a:pPr>
              <a:t>24</a:t>
            </a:fld>
            <a:endParaRPr lang="en-US" dirty="0"/>
          </a:p>
        </p:txBody>
      </p:sp>
      <p:sp>
        <p:nvSpPr>
          <p:cNvPr id="7" name="Title 1"/>
          <p:cNvSpPr txBox="1">
            <a:spLocks/>
          </p:cNvSpPr>
          <p:nvPr/>
        </p:nvSpPr>
        <p:spPr bwMode="auto">
          <a:xfrm>
            <a:off x="381000" y="2438400"/>
            <a:ext cx="8305800" cy="3733800"/>
          </a:xfrm>
          <a:prstGeom prst="rect">
            <a:avLst/>
          </a:prstGeom>
          <a:noFill/>
          <a:ln w="9525">
            <a:noFill/>
            <a:miter lim="800000"/>
            <a:headEnd/>
            <a:tailEnd/>
          </a:ln>
        </p:spPr>
        <p:txBody>
          <a:bodyPr lIns="0" rIns="0" bIns="0" anchor="b"/>
          <a:lstStyle/>
          <a:p>
            <a:pPr algn="just" eaLnBrk="0" hangingPunct="0">
              <a:defRPr/>
            </a:pPr>
            <a:r>
              <a:rPr lang="en-US" sz="4000" dirty="0">
                <a:latin typeface="+mn-lt"/>
                <a:ea typeface="+mj-ea"/>
                <a:cs typeface="+mj-cs"/>
              </a:rPr>
              <a:t>Rehabilitation is defined as “an attempt to provide the best possible community role which will enable the patient to achieve the maximum range of activity, interest and of which he is capable”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6"/>
          <p:cNvSpPr>
            <a:spLocks noGrp="1" noChangeArrowheads="1"/>
          </p:cNvSpPr>
          <p:nvPr>
            <p:ph type="title"/>
          </p:nvPr>
        </p:nvSpPr>
        <p:spPr>
          <a:xfrm>
            <a:off x="457200" y="704850"/>
            <a:ext cx="8229600" cy="600075"/>
          </a:xfrm>
          <a:noFill/>
        </p:spPr>
        <p:txBody>
          <a:bodyPr>
            <a:spAutoFit/>
          </a:bodyPr>
          <a:lstStyle/>
          <a:p>
            <a:r>
              <a:rPr lang="en-US" sz="3600" smtClean="0">
                <a:solidFill>
                  <a:srgbClr val="FF0000"/>
                </a:solidFill>
                <a:latin typeface="Times of new roman"/>
              </a:rPr>
              <a:t>Role of nurse in Tertiary prevention</a:t>
            </a:r>
          </a:p>
        </p:txBody>
      </p:sp>
      <p:sp>
        <p:nvSpPr>
          <p:cNvPr id="36866" name="Content Placeholder 2"/>
          <p:cNvSpPr>
            <a:spLocks noGrp="1"/>
          </p:cNvSpPr>
          <p:nvPr>
            <p:ph idx="1"/>
          </p:nvPr>
        </p:nvSpPr>
        <p:spPr>
          <a:xfrm>
            <a:off x="457200" y="1524000"/>
            <a:ext cx="8229600" cy="4800600"/>
          </a:xfrm>
        </p:spPr>
        <p:txBody>
          <a:bodyPr/>
          <a:lstStyle/>
          <a:p>
            <a:r>
              <a:rPr lang="en-US" smtClean="0"/>
              <a:t>Family involvement</a:t>
            </a:r>
          </a:p>
          <a:p>
            <a:r>
              <a:rPr lang="en-US" smtClean="0"/>
              <a:t>Occupational and recreational activities</a:t>
            </a:r>
          </a:p>
          <a:p>
            <a:r>
              <a:rPr lang="en-US" smtClean="0"/>
              <a:t>Community based programs</a:t>
            </a:r>
          </a:p>
          <a:p>
            <a:r>
              <a:rPr lang="en-US" smtClean="0"/>
              <a:t>Constant Communication between community health nurse and mental health institution</a:t>
            </a:r>
          </a:p>
          <a:p>
            <a:r>
              <a:rPr lang="en-US" smtClean="0"/>
              <a:t>Collaborative relationship between mental health care providers and community agencies</a:t>
            </a:r>
          </a:p>
          <a:p>
            <a:r>
              <a:rPr lang="en-US" smtClean="0"/>
              <a:t>Training in community living program(TCL)</a:t>
            </a:r>
          </a:p>
          <a:p>
            <a:r>
              <a:rPr lang="en-US" smtClean="0"/>
              <a:t>Assessing stigma prevailing in the community</a:t>
            </a:r>
          </a:p>
          <a:p>
            <a:r>
              <a:rPr lang="en-US" smtClean="0"/>
              <a:t>Change in the Environmental emotional climate</a:t>
            </a:r>
          </a:p>
        </p:txBody>
      </p:sp>
      <p:sp>
        <p:nvSpPr>
          <p:cNvPr id="4" name="Slide Number Placeholder 3"/>
          <p:cNvSpPr>
            <a:spLocks noGrp="1"/>
          </p:cNvSpPr>
          <p:nvPr>
            <p:ph type="sldNum" sz="quarter" idx="12"/>
          </p:nvPr>
        </p:nvSpPr>
        <p:spPr/>
        <p:txBody>
          <a:bodyPr/>
          <a:lstStyle/>
          <a:p>
            <a:pPr>
              <a:defRPr/>
            </a:pPr>
            <a:fld id="{1D8F6B7D-A5E8-4B64-A615-53142AE721CB}"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a:xfrm>
            <a:off x="381000" y="685800"/>
            <a:ext cx="3429000" cy="1143000"/>
          </a:xfrm>
        </p:spPr>
        <p:txBody>
          <a:bodyPr/>
          <a:lstStyle/>
          <a:p>
            <a:r>
              <a:rPr lang="en-US" smtClean="0">
                <a:solidFill>
                  <a:srgbClr val="CC3300"/>
                </a:solidFill>
                <a:latin typeface="Algerian" pitchFamily="82" charset="0"/>
              </a:rPr>
              <a:t>THANK YOU</a:t>
            </a:r>
          </a:p>
        </p:txBody>
      </p:sp>
      <p:pic>
        <p:nvPicPr>
          <p:cNvPr id="37890" name="Content Placeholder 5" descr="service-brand-main-image.jpg"/>
          <p:cNvPicPr>
            <a:picLocks noGrp="1" noChangeAspect="1"/>
          </p:cNvPicPr>
          <p:nvPr>
            <p:ph idx="1"/>
          </p:nvPr>
        </p:nvPicPr>
        <p:blipFill>
          <a:blip r:embed="rId2"/>
          <a:srcRect/>
          <a:stretch>
            <a:fillRect/>
          </a:stretch>
        </p:blipFill>
        <p:spPr>
          <a:xfrm>
            <a:off x="0" y="304800"/>
            <a:ext cx="9144000" cy="6553200"/>
          </a:xfrm>
        </p:spPr>
      </p:pic>
      <p:sp>
        <p:nvSpPr>
          <p:cNvPr id="4" name="Slide Number Placeholder 3"/>
          <p:cNvSpPr>
            <a:spLocks noGrp="1"/>
          </p:cNvSpPr>
          <p:nvPr>
            <p:ph type="sldNum" sz="quarter" idx="12"/>
          </p:nvPr>
        </p:nvSpPr>
        <p:spPr/>
        <p:txBody>
          <a:bodyPr/>
          <a:lstStyle/>
          <a:p>
            <a:pPr>
              <a:defRPr/>
            </a:pPr>
            <a:fld id="{7D03800A-A9FF-46F9-B127-8BA71BC05FC3}"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pic>
        <p:nvPicPr>
          <p:cNvPr id="38916" name="Picture 5" descr="D:\D drive\My Music\My Pictures\good morng\345.gif"/>
          <p:cNvPicPr>
            <a:picLocks noGrp="1" noChangeAspect="1" noChangeArrowheads="1" noCrop="1"/>
          </p:cNvPicPr>
          <p:nvPr>
            <p:ph idx="1"/>
          </p:nvPr>
        </p:nvPicPr>
        <p:blipFill>
          <a:blip r:embed="rId2"/>
          <a:srcRect/>
          <a:stretch>
            <a:fillRect/>
          </a:stretch>
        </p:blipFill>
        <p:spPr>
          <a:xfrm>
            <a:off x="0" y="0"/>
            <a:ext cx="9144000" cy="6858000"/>
          </a:xfrm>
          <a:noFill/>
        </p:spPr>
      </p:pic>
      <p:sp>
        <p:nvSpPr>
          <p:cNvPr id="4" name="Slide Number Placeholder 3"/>
          <p:cNvSpPr>
            <a:spLocks noGrp="1"/>
          </p:cNvSpPr>
          <p:nvPr>
            <p:ph type="sldNum" sz="quarter" idx="12"/>
          </p:nvPr>
        </p:nvSpPr>
        <p:spPr/>
        <p:txBody>
          <a:bodyPr/>
          <a:lstStyle/>
          <a:p>
            <a:pPr>
              <a:defRPr/>
            </a:pPr>
            <a:fld id="{478801D1-1F32-40ED-8318-5F2458886008}"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flipH="1">
            <a:off x="838200" y="762000"/>
            <a:ext cx="5791200" cy="990600"/>
          </a:xfrm>
        </p:spPr>
        <p:txBody>
          <a:bodyPr/>
          <a:lstStyle/>
          <a:p>
            <a:pPr eaLnBrk="1" hangingPunct="1"/>
            <a:r>
              <a:rPr lang="en-US" smtClean="0"/>
              <a:t>‘lkj =</a:t>
            </a:r>
          </a:p>
        </p:txBody>
      </p:sp>
      <p:pic>
        <p:nvPicPr>
          <p:cNvPr id="39939" name="Content Placeholder 5" descr="1.JPG"/>
          <p:cNvPicPr>
            <a:picLocks noGrp="1" noChangeAspect="1"/>
          </p:cNvPicPr>
          <p:nvPr>
            <p:ph idx="1"/>
          </p:nvPr>
        </p:nvPicPr>
        <p:blipFill>
          <a:blip r:embed="rId2"/>
          <a:srcRect/>
          <a:stretch>
            <a:fillRect/>
          </a:stretch>
        </p:blipFill>
        <p:spPr>
          <a:xfrm>
            <a:off x="457200" y="381000"/>
            <a:ext cx="8305800" cy="6248400"/>
          </a:xfrm>
        </p:spPr>
      </p:pic>
      <p:sp>
        <p:nvSpPr>
          <p:cNvPr id="7" name="Rectangle 6"/>
          <p:cNvSpPr/>
          <p:nvPr/>
        </p:nvSpPr>
        <p:spPr>
          <a:xfrm rot="20235135">
            <a:off x="3471048" y="1554690"/>
            <a:ext cx="5468165"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solidFill>
                  <a:srgbClr val="FF3300"/>
                </a:solidFill>
                <a:effectLst>
                  <a:outerShdw blurRad="76200" dist="50800" dir="5400000" algn="tl" rotWithShape="0">
                    <a:srgbClr val="000000">
                      <a:alpha val="65000"/>
                    </a:srgbClr>
                  </a:outerShdw>
                </a:effectLst>
                <a:ea typeface="ＭＳ Ｐゴシック" pitchFamily="-32" charset="-128"/>
                <a:cs typeface="Arial" pitchFamily="34" charset="0"/>
              </a:rPr>
              <a:t>Good afternoon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idx="4294967295"/>
          </p:nvPr>
        </p:nvSpPr>
        <p:spPr>
          <a:xfrm>
            <a:off x="1676400" y="2590800"/>
            <a:ext cx="7467600" cy="1981200"/>
          </a:xfrm>
        </p:spPr>
        <p:txBody>
          <a:bodyPr lIns="45720" tIns="0" rIns="45720"/>
          <a:lstStyle/>
          <a:p>
            <a:pPr eaLnBrk="1" hangingPunct="1"/>
            <a:r>
              <a:rPr lang="en-US" sz="4800" smtClean="0">
                <a:solidFill>
                  <a:srgbClr val="FF6600"/>
                </a:solidFill>
                <a:cs typeface="Times New Roman" pitchFamily="18" charset="0"/>
              </a:rPr>
              <a:t>COMMUNITY MENTAL HEALTH &amp;NURSING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143000"/>
          </a:xfrm>
          <a:solidFill>
            <a:srgbClr val="FFFFCC"/>
          </a:solidFill>
        </p:spPr>
        <p:txBody>
          <a:bodyPr/>
          <a:lstStyle/>
          <a:p>
            <a:pPr algn="ctr" eaLnBrk="1" hangingPunct="1"/>
            <a:r>
              <a:rPr lang="en-US" smtClean="0"/>
              <a:t>Levels of prevention</a:t>
            </a:r>
          </a:p>
        </p:txBody>
      </p:sp>
      <p:sp>
        <p:nvSpPr>
          <p:cNvPr id="15363" name="Rectangle 3"/>
          <p:cNvSpPr>
            <a:spLocks noGrp="1" noChangeArrowheads="1"/>
          </p:cNvSpPr>
          <p:nvPr>
            <p:ph idx="1"/>
          </p:nvPr>
        </p:nvSpPr>
        <p:spPr>
          <a:xfrm>
            <a:off x="0" y="1219200"/>
            <a:ext cx="9144000" cy="5638800"/>
          </a:xfrm>
          <a:solidFill>
            <a:srgbClr val="FFFFCC"/>
          </a:solidFill>
          <a:ln>
            <a:solidFill>
              <a:srgbClr val="FFFFCC"/>
            </a:solidFill>
          </a:ln>
        </p:spPr>
        <p:txBody>
          <a:bodyPr/>
          <a:lstStyle/>
          <a:p>
            <a:pPr algn="ctr" eaLnBrk="1" hangingPunct="1">
              <a:lnSpc>
                <a:spcPct val="90000"/>
              </a:lnSpc>
              <a:buFont typeface="Times"/>
              <a:buNone/>
            </a:pPr>
            <a:endParaRPr lang="en-US" sz="2800" b="1" smtClean="0">
              <a:solidFill>
                <a:srgbClr val="FFFFCC"/>
              </a:solidFill>
            </a:endParaRPr>
          </a:p>
          <a:p>
            <a:pPr eaLnBrk="1" hangingPunct="1">
              <a:lnSpc>
                <a:spcPct val="90000"/>
              </a:lnSpc>
            </a:pPr>
            <a:endParaRPr lang="en-US" sz="2800" smtClean="0">
              <a:solidFill>
                <a:srgbClr val="FFFFCC"/>
              </a:solidFill>
            </a:endParaRPr>
          </a:p>
        </p:txBody>
      </p:sp>
      <p:sp>
        <p:nvSpPr>
          <p:cNvPr id="37892" name="Pentagon 5"/>
          <p:cNvSpPr>
            <a:spLocks noChangeArrowheads="1"/>
          </p:cNvSpPr>
          <p:nvPr/>
        </p:nvSpPr>
        <p:spPr bwMode="auto">
          <a:xfrm>
            <a:off x="609600" y="1981200"/>
            <a:ext cx="2438400" cy="1371600"/>
          </a:xfrm>
          <a:prstGeom prst="homePlate">
            <a:avLst>
              <a:gd name="adj" fmla="val 50000"/>
            </a:avLst>
          </a:prstGeom>
          <a:solidFill>
            <a:srgbClr val="00FFFF"/>
          </a:solidFill>
          <a:ln w="9525" algn="ctr">
            <a:solidFill>
              <a:schemeClr val="tx1"/>
            </a:solidFill>
            <a:round/>
            <a:headEnd/>
            <a:tailEnd/>
          </a:ln>
        </p:spPr>
        <p:txBody>
          <a:bodyPr/>
          <a:lstStyle/>
          <a:p>
            <a:pPr algn="ctr" eaLnBrk="0" hangingPunct="0"/>
            <a:r>
              <a:rPr lang="en-US" sz="1800">
                <a:solidFill>
                  <a:srgbClr val="FF3300"/>
                </a:solidFill>
                <a:latin typeface="Verdana" pitchFamily="34" charset="0"/>
              </a:rPr>
              <a:t>Mental health</a:t>
            </a:r>
          </a:p>
          <a:p>
            <a:pPr algn="ctr" eaLnBrk="0" hangingPunct="0"/>
            <a:endParaRPr lang="en-US" sz="1200">
              <a:latin typeface="Verdana" pitchFamily="34" charset="0"/>
            </a:endParaRPr>
          </a:p>
          <a:p>
            <a:pPr algn="ctr" eaLnBrk="0" hangingPunct="0"/>
            <a:r>
              <a:rPr lang="en-US" sz="1200">
                <a:latin typeface="Verdana" pitchFamily="34" charset="0"/>
              </a:rPr>
              <a:t>Ability to cope with activities of daily living in an adaptive manner</a:t>
            </a:r>
          </a:p>
        </p:txBody>
      </p:sp>
      <p:sp>
        <p:nvSpPr>
          <p:cNvPr id="37893" name="Pentagon 6"/>
          <p:cNvSpPr>
            <a:spLocks noChangeArrowheads="1"/>
          </p:cNvSpPr>
          <p:nvPr/>
        </p:nvSpPr>
        <p:spPr bwMode="auto">
          <a:xfrm>
            <a:off x="457200" y="4191000"/>
            <a:ext cx="2362200" cy="1143000"/>
          </a:xfrm>
          <a:prstGeom prst="homePlate">
            <a:avLst>
              <a:gd name="adj" fmla="val 49992"/>
            </a:avLst>
          </a:prstGeom>
          <a:solidFill>
            <a:srgbClr val="00FFFF"/>
          </a:solidFill>
          <a:ln w="9525" algn="ctr">
            <a:solidFill>
              <a:schemeClr val="tx1"/>
            </a:solidFill>
            <a:round/>
            <a:headEnd/>
            <a:tailEnd/>
          </a:ln>
        </p:spPr>
        <p:txBody>
          <a:bodyPr/>
          <a:lstStyle/>
          <a:p>
            <a:pPr eaLnBrk="0" hangingPunct="0"/>
            <a:r>
              <a:rPr lang="en-US" sz="1800">
                <a:solidFill>
                  <a:srgbClr val="FF0000"/>
                </a:solidFill>
                <a:latin typeface="Verdana" pitchFamily="34" charset="0"/>
              </a:rPr>
              <a:t>Mental illness</a:t>
            </a:r>
          </a:p>
          <a:p>
            <a:pPr eaLnBrk="0" hangingPunct="0"/>
            <a:endParaRPr lang="en-US" sz="1200">
              <a:solidFill>
                <a:srgbClr val="FF0000"/>
              </a:solidFill>
              <a:latin typeface="Verdana" pitchFamily="34" charset="0"/>
            </a:endParaRPr>
          </a:p>
          <a:p>
            <a:pPr eaLnBrk="0" hangingPunct="0"/>
            <a:r>
              <a:rPr lang="en-US" sz="1200">
                <a:latin typeface="Verdana" pitchFamily="34" charset="0"/>
              </a:rPr>
              <a:t>Inability to adapt</a:t>
            </a:r>
          </a:p>
        </p:txBody>
      </p:sp>
      <p:sp>
        <p:nvSpPr>
          <p:cNvPr id="37896" name="Rectangle 9"/>
          <p:cNvSpPr>
            <a:spLocks noChangeArrowheads="1"/>
          </p:cNvSpPr>
          <p:nvPr/>
        </p:nvSpPr>
        <p:spPr bwMode="auto">
          <a:xfrm>
            <a:off x="3048000" y="2362200"/>
            <a:ext cx="1676400" cy="914400"/>
          </a:xfrm>
          <a:prstGeom prst="rect">
            <a:avLst/>
          </a:prstGeom>
          <a:solidFill>
            <a:srgbClr val="FFCCFF"/>
          </a:solidFill>
          <a:ln w="9525" algn="ctr">
            <a:solidFill>
              <a:schemeClr val="tx1"/>
            </a:solidFill>
            <a:round/>
            <a:headEnd/>
            <a:tailEnd/>
          </a:ln>
        </p:spPr>
        <p:txBody>
          <a:bodyPr/>
          <a:lstStyle/>
          <a:p>
            <a:pPr eaLnBrk="0" hangingPunct="0"/>
            <a:r>
              <a:rPr lang="en-US" sz="1800">
                <a:latin typeface="Verdana" pitchFamily="34" charset="0"/>
              </a:rPr>
              <a:t>Primary prevention</a:t>
            </a:r>
          </a:p>
        </p:txBody>
      </p:sp>
      <p:sp>
        <p:nvSpPr>
          <p:cNvPr id="37897" name="Rectangle 10"/>
          <p:cNvSpPr>
            <a:spLocks noChangeArrowheads="1"/>
          </p:cNvSpPr>
          <p:nvPr/>
        </p:nvSpPr>
        <p:spPr bwMode="auto">
          <a:xfrm>
            <a:off x="2819400" y="4800600"/>
            <a:ext cx="1752600" cy="762000"/>
          </a:xfrm>
          <a:prstGeom prst="rect">
            <a:avLst/>
          </a:prstGeom>
          <a:solidFill>
            <a:srgbClr val="FFCCFF"/>
          </a:solidFill>
          <a:ln w="9525" algn="ctr">
            <a:solidFill>
              <a:schemeClr val="tx1"/>
            </a:solidFill>
            <a:round/>
            <a:headEnd/>
            <a:tailEnd/>
          </a:ln>
        </p:spPr>
        <p:txBody>
          <a:bodyPr/>
          <a:lstStyle/>
          <a:p>
            <a:pPr eaLnBrk="0" hangingPunct="0"/>
            <a:r>
              <a:rPr lang="en-US" sz="1800">
                <a:latin typeface="Verdana" pitchFamily="34" charset="0"/>
              </a:rPr>
              <a:t>Tertiary prevention</a:t>
            </a:r>
          </a:p>
        </p:txBody>
      </p:sp>
      <p:sp>
        <p:nvSpPr>
          <p:cNvPr id="37898" name="Rectangle 12"/>
          <p:cNvSpPr>
            <a:spLocks noChangeArrowheads="1"/>
          </p:cNvSpPr>
          <p:nvPr/>
        </p:nvSpPr>
        <p:spPr bwMode="auto">
          <a:xfrm>
            <a:off x="2819400" y="4038600"/>
            <a:ext cx="1752600" cy="762000"/>
          </a:xfrm>
          <a:prstGeom prst="rect">
            <a:avLst/>
          </a:prstGeom>
          <a:solidFill>
            <a:srgbClr val="FFCCFF"/>
          </a:solidFill>
          <a:ln w="9525" algn="ctr">
            <a:solidFill>
              <a:schemeClr val="tx1"/>
            </a:solidFill>
            <a:round/>
            <a:headEnd/>
            <a:tailEnd/>
          </a:ln>
        </p:spPr>
        <p:txBody>
          <a:bodyPr/>
          <a:lstStyle/>
          <a:p>
            <a:pPr eaLnBrk="0" hangingPunct="0"/>
            <a:r>
              <a:rPr lang="en-US" sz="1800">
                <a:latin typeface="Verdana" pitchFamily="34" charset="0"/>
              </a:rPr>
              <a:t>Secondary prevention</a:t>
            </a:r>
          </a:p>
        </p:txBody>
      </p:sp>
      <p:sp>
        <p:nvSpPr>
          <p:cNvPr id="37900" name="Oval Callout 18"/>
          <p:cNvSpPr>
            <a:spLocks noChangeArrowheads="1"/>
          </p:cNvSpPr>
          <p:nvPr/>
        </p:nvSpPr>
        <p:spPr bwMode="auto">
          <a:xfrm>
            <a:off x="6172200" y="4267200"/>
            <a:ext cx="2057400" cy="1219200"/>
          </a:xfrm>
          <a:prstGeom prst="wedgeEllipseCallout">
            <a:avLst>
              <a:gd name="adj1" fmla="val -130630"/>
              <a:gd name="adj2" fmla="val -30157"/>
            </a:avLst>
          </a:prstGeom>
          <a:solidFill>
            <a:srgbClr val="FF00FF"/>
          </a:solidFill>
          <a:ln w="9525" algn="ctr">
            <a:solidFill>
              <a:schemeClr val="tx1"/>
            </a:solidFill>
            <a:round/>
            <a:headEnd/>
            <a:tailEnd/>
          </a:ln>
        </p:spPr>
        <p:txBody>
          <a:bodyPr/>
          <a:lstStyle/>
          <a:p>
            <a:pPr eaLnBrk="0" hangingPunct="0"/>
            <a:r>
              <a:rPr lang="en-US" sz="1400" b="1">
                <a:solidFill>
                  <a:schemeClr val="bg1"/>
                </a:solidFill>
                <a:latin typeface="Verdana" pitchFamily="34" charset="0"/>
              </a:rPr>
              <a:t>Early diagnosis and prompt treatment</a:t>
            </a:r>
          </a:p>
        </p:txBody>
      </p:sp>
      <p:sp>
        <p:nvSpPr>
          <p:cNvPr id="37901" name="Oval Callout 19"/>
          <p:cNvSpPr>
            <a:spLocks noChangeArrowheads="1"/>
          </p:cNvSpPr>
          <p:nvPr/>
        </p:nvSpPr>
        <p:spPr bwMode="auto">
          <a:xfrm>
            <a:off x="6324600" y="2743200"/>
            <a:ext cx="2209800" cy="1447800"/>
          </a:xfrm>
          <a:prstGeom prst="wedgeEllipseCallout">
            <a:avLst>
              <a:gd name="adj1" fmla="val -130306"/>
              <a:gd name="adj2" fmla="val -41912"/>
            </a:avLst>
          </a:prstGeom>
          <a:solidFill>
            <a:srgbClr val="70F073"/>
          </a:solidFill>
          <a:ln w="9525" algn="ctr">
            <a:solidFill>
              <a:schemeClr val="tx1"/>
            </a:solidFill>
            <a:round/>
            <a:headEnd/>
            <a:tailEnd/>
          </a:ln>
        </p:spPr>
        <p:txBody>
          <a:bodyPr/>
          <a:lstStyle/>
          <a:p>
            <a:pPr eaLnBrk="0" hangingPunct="0"/>
            <a:r>
              <a:rPr lang="en-US" sz="1400" b="1">
                <a:latin typeface="Verdana" pitchFamily="34" charset="0"/>
              </a:rPr>
              <a:t>Specific protection of vulnerable populations</a:t>
            </a:r>
          </a:p>
        </p:txBody>
      </p:sp>
      <p:sp>
        <p:nvSpPr>
          <p:cNvPr id="37902" name="Oval Callout 21"/>
          <p:cNvSpPr>
            <a:spLocks noChangeArrowheads="1"/>
          </p:cNvSpPr>
          <p:nvPr/>
        </p:nvSpPr>
        <p:spPr bwMode="auto">
          <a:xfrm>
            <a:off x="5943600" y="1371600"/>
            <a:ext cx="2667000" cy="1219200"/>
          </a:xfrm>
          <a:prstGeom prst="wedgeEllipseCallout">
            <a:avLst>
              <a:gd name="adj1" fmla="val -102190"/>
              <a:gd name="adj2" fmla="val 70116"/>
            </a:avLst>
          </a:prstGeom>
          <a:solidFill>
            <a:srgbClr val="70F073"/>
          </a:solidFill>
          <a:ln w="9525" algn="ctr">
            <a:solidFill>
              <a:schemeClr val="tx1"/>
            </a:solidFill>
            <a:round/>
            <a:headEnd/>
            <a:tailEnd/>
          </a:ln>
        </p:spPr>
        <p:txBody>
          <a:bodyPr/>
          <a:lstStyle/>
          <a:p>
            <a:pPr eaLnBrk="0" hangingPunct="0"/>
            <a:r>
              <a:rPr lang="en-US" sz="1600" b="1">
                <a:latin typeface="Verdana" pitchFamily="34" charset="0"/>
              </a:rPr>
              <a:t>Health maintenance</a:t>
            </a:r>
          </a:p>
        </p:txBody>
      </p:sp>
      <p:sp>
        <p:nvSpPr>
          <p:cNvPr id="37903" name="Oval Callout 23"/>
          <p:cNvSpPr>
            <a:spLocks noChangeArrowheads="1"/>
          </p:cNvSpPr>
          <p:nvPr/>
        </p:nvSpPr>
        <p:spPr bwMode="auto">
          <a:xfrm>
            <a:off x="5486400" y="5638800"/>
            <a:ext cx="2819400" cy="1219200"/>
          </a:xfrm>
          <a:prstGeom prst="wedgeEllipseCallout">
            <a:avLst>
              <a:gd name="adj1" fmla="val -85843"/>
              <a:gd name="adj2" fmla="val -87398"/>
            </a:avLst>
          </a:prstGeom>
          <a:solidFill>
            <a:srgbClr val="F9470F"/>
          </a:solidFill>
          <a:ln w="9525" algn="ctr">
            <a:solidFill>
              <a:schemeClr val="tx1"/>
            </a:solidFill>
            <a:round/>
            <a:headEnd/>
            <a:tailEnd/>
          </a:ln>
        </p:spPr>
        <p:txBody>
          <a:bodyPr/>
          <a:lstStyle/>
          <a:p>
            <a:pPr eaLnBrk="0" hangingPunct="0"/>
            <a:endParaRPr lang="en-US" sz="1800">
              <a:solidFill>
                <a:schemeClr val="bg1"/>
              </a:solidFill>
              <a:latin typeface="Verdana" pitchFamily="34" charset="0"/>
            </a:endParaRPr>
          </a:p>
          <a:p>
            <a:pPr eaLnBrk="0" hangingPunct="0"/>
            <a:r>
              <a:rPr lang="en-US" sz="1800" b="1">
                <a:solidFill>
                  <a:schemeClr val="bg1"/>
                </a:solidFill>
                <a:latin typeface="Verdana" pitchFamily="34" charset="0"/>
              </a:rPr>
              <a:t>Rehabilitation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7896"/>
                                        </p:tgtEl>
                                        <p:attrNameLst>
                                          <p:attrName>style.visibility</p:attrName>
                                        </p:attrNameLst>
                                      </p:cBhvr>
                                      <p:to>
                                        <p:strVal val="visible"/>
                                      </p:to>
                                    </p:set>
                                    <p:animEffect transition="in" filter="diamond(in)">
                                      <p:cBhvr>
                                        <p:cTn id="13" dur="2000"/>
                                        <p:tgtEl>
                                          <p:spTgt spid="3789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7902"/>
                                        </p:tgtEl>
                                        <p:attrNameLst>
                                          <p:attrName>style.visibility</p:attrName>
                                        </p:attrNameLst>
                                      </p:cBhvr>
                                      <p:to>
                                        <p:strVal val="visible"/>
                                      </p:to>
                                    </p:set>
                                    <p:animEffect transition="in" filter="slide(fromBottom)">
                                      <p:cBhvr>
                                        <p:cTn id="18" dur="500"/>
                                        <p:tgtEl>
                                          <p:spTgt spid="37902"/>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37901"/>
                                        </p:tgtEl>
                                        <p:attrNameLst>
                                          <p:attrName>style.visibility</p:attrName>
                                        </p:attrNameLst>
                                      </p:cBhvr>
                                      <p:to>
                                        <p:strVal val="visible"/>
                                      </p:to>
                                    </p:set>
                                    <p:animEffect transition="in" filter="wedge">
                                      <p:cBhvr>
                                        <p:cTn id="23" dur="2000"/>
                                        <p:tgtEl>
                                          <p:spTgt spid="3790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7893"/>
                                        </p:tgtEl>
                                        <p:attrNameLst>
                                          <p:attrName>style.visibility</p:attrName>
                                        </p:attrNameLst>
                                      </p:cBhvr>
                                      <p:to>
                                        <p:strVal val="visible"/>
                                      </p:to>
                                    </p:set>
                                    <p:anim calcmode="lin" valueType="num">
                                      <p:cBhvr additive="base">
                                        <p:cTn id="28" dur="500" fill="hold"/>
                                        <p:tgtEl>
                                          <p:spTgt spid="37893"/>
                                        </p:tgtEl>
                                        <p:attrNameLst>
                                          <p:attrName>ppt_x</p:attrName>
                                        </p:attrNameLst>
                                      </p:cBhvr>
                                      <p:tavLst>
                                        <p:tav tm="0">
                                          <p:val>
                                            <p:strVal val="#ppt_x"/>
                                          </p:val>
                                        </p:tav>
                                        <p:tav tm="100000">
                                          <p:val>
                                            <p:strVal val="#ppt_x"/>
                                          </p:val>
                                        </p:tav>
                                      </p:tavLst>
                                    </p:anim>
                                    <p:anim calcmode="lin" valueType="num">
                                      <p:cBhvr additive="base">
                                        <p:cTn id="29"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7898"/>
                                        </p:tgtEl>
                                        <p:attrNameLst>
                                          <p:attrName>style.visibility</p:attrName>
                                        </p:attrNameLst>
                                      </p:cBhvr>
                                      <p:to>
                                        <p:strVal val="visible"/>
                                      </p:to>
                                    </p:set>
                                    <p:animEffect transition="in" filter="box(in)">
                                      <p:cBhvr>
                                        <p:cTn id="34" dur="500"/>
                                        <p:tgtEl>
                                          <p:spTgt spid="3789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7897"/>
                                        </p:tgtEl>
                                        <p:attrNameLst>
                                          <p:attrName>style.visibility</p:attrName>
                                        </p:attrNameLst>
                                      </p:cBhvr>
                                      <p:to>
                                        <p:strVal val="visible"/>
                                      </p:to>
                                    </p:set>
                                    <p:animEffect transition="in" filter="box(in)">
                                      <p:cBhvr>
                                        <p:cTn id="39" dur="500"/>
                                        <p:tgtEl>
                                          <p:spTgt spid="3789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37900"/>
                                        </p:tgtEl>
                                        <p:attrNameLst>
                                          <p:attrName>style.visibility</p:attrName>
                                        </p:attrNameLst>
                                      </p:cBhvr>
                                      <p:to>
                                        <p:strVal val="visible"/>
                                      </p:to>
                                    </p:set>
                                    <p:animEffect transition="in" filter="barn(inHorizontal)">
                                      <p:cBhvr>
                                        <p:cTn id="44" dur="500"/>
                                        <p:tgtEl>
                                          <p:spTgt spid="37900"/>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37903"/>
                                        </p:tgtEl>
                                        <p:attrNameLst>
                                          <p:attrName>style.visibility</p:attrName>
                                        </p:attrNameLst>
                                      </p:cBhvr>
                                      <p:to>
                                        <p:strVal val="visible"/>
                                      </p:to>
                                    </p:set>
                                    <p:anim calcmode="lin" valueType="num">
                                      <p:cBhvr additive="base">
                                        <p:cTn id="49" dur="5000" fill="hold"/>
                                        <p:tgtEl>
                                          <p:spTgt spid="37903"/>
                                        </p:tgtEl>
                                        <p:attrNameLst>
                                          <p:attrName>ppt_x</p:attrName>
                                        </p:attrNameLst>
                                      </p:cBhvr>
                                      <p:tavLst>
                                        <p:tav tm="0">
                                          <p:val>
                                            <p:strVal val="#ppt_x"/>
                                          </p:val>
                                        </p:tav>
                                        <p:tav tm="100000">
                                          <p:val>
                                            <p:strVal val="#ppt_x"/>
                                          </p:val>
                                        </p:tav>
                                      </p:tavLst>
                                    </p:anim>
                                    <p:anim calcmode="lin" valueType="num">
                                      <p:cBhvr additive="base">
                                        <p:cTn id="50" dur="5000" fill="hold"/>
                                        <p:tgtEl>
                                          <p:spTgt spid="379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3" grpId="0" animBg="1"/>
      <p:bldP spid="37896" grpId="0" animBg="1"/>
      <p:bldP spid="37897" grpId="0" animBg="1"/>
      <p:bldP spid="37898" grpId="0" animBg="1"/>
      <p:bldP spid="37900" grpId="0" animBg="1"/>
      <p:bldP spid="37901" grpId="0" animBg="1"/>
      <p:bldP spid="37902" grpId="0" animBg="1"/>
      <p:bldP spid="3790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2"/>
          <p:cNvSpPr>
            <a:spLocks noGrp="1"/>
          </p:cNvSpPr>
          <p:nvPr>
            <p:ph type="body" idx="1"/>
          </p:nvPr>
        </p:nvSpPr>
        <p:spPr>
          <a:xfrm>
            <a:off x="990600" y="1295400"/>
            <a:ext cx="7162800" cy="4267200"/>
          </a:xfrm>
        </p:spPr>
        <p:txBody>
          <a:bodyPr/>
          <a:lstStyle/>
          <a:p>
            <a:pPr algn="just" eaLnBrk="1" hangingPunct="1"/>
            <a:r>
              <a:rPr lang="en-US" sz="3600" smtClean="0">
                <a:latin typeface="Times New Roman" pitchFamily="18" charset="0"/>
                <a:cs typeface="Times New Roman" pitchFamily="18" charset="0"/>
              </a:rPr>
              <a:t>It is the application of specialized knowledge to populations and  community to promote and maintain mental health, and to rehabilitate populations at risk that  continue to have residual effects of mental illness.</a:t>
            </a:r>
          </a:p>
        </p:txBody>
      </p:sp>
      <p:sp>
        <p:nvSpPr>
          <p:cNvPr id="4" name="Title 1"/>
          <p:cNvSpPr txBox="1">
            <a:spLocks/>
          </p:cNvSpPr>
          <p:nvPr/>
        </p:nvSpPr>
        <p:spPr bwMode="auto">
          <a:xfrm>
            <a:off x="457200" y="533400"/>
            <a:ext cx="8382000" cy="914400"/>
          </a:xfrm>
          <a:prstGeom prst="rect">
            <a:avLst/>
          </a:prstGeom>
          <a:noFill/>
          <a:ln w="9525">
            <a:noFill/>
            <a:miter lim="800000"/>
            <a:headEnd/>
            <a:tailEnd/>
          </a:ln>
          <a:effectLst/>
        </p:spPr>
        <p:txBody>
          <a:bodyPr/>
          <a:lstStyle/>
          <a:p>
            <a:pPr algn="ctr">
              <a:lnSpc>
                <a:spcPct val="80000"/>
              </a:lnSpc>
              <a:defRPr/>
            </a:pPr>
            <a:r>
              <a:rPr lang="en-US" sz="4000" b="1" kern="0" cap="all" dirty="0">
                <a:ln>
                  <a:solidFill>
                    <a:schemeClr val="tx1"/>
                  </a:solidFill>
                </a:ln>
                <a:solidFill>
                  <a:srgbClr val="FF9900"/>
                </a:solidFill>
                <a:latin typeface="Times New Roman" pitchFamily="18" charset="0"/>
                <a:ea typeface="+mj-ea"/>
                <a:cs typeface="Times New Roman" pitchFamily="18" charset="0"/>
              </a:rPr>
              <a:t>Definition-CMH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0" y="304800"/>
            <a:ext cx="5867400" cy="762000"/>
          </a:xfrm>
        </p:spPr>
        <p:txBody>
          <a:bodyPr/>
          <a:lstStyle/>
          <a:p>
            <a:pPr eaLnBrk="1" hangingPunct="1"/>
            <a:r>
              <a:rPr lang="en-US" sz="4100" smtClean="0">
                <a:solidFill>
                  <a:srgbClr val="FF9900"/>
                </a:solidFill>
              </a:rPr>
              <a:t>CMH AIMED TO</a:t>
            </a:r>
          </a:p>
        </p:txBody>
      </p:sp>
      <p:sp>
        <p:nvSpPr>
          <p:cNvPr id="43011" name="Content Placeholder 2"/>
          <p:cNvSpPr>
            <a:spLocks noGrp="1"/>
          </p:cNvSpPr>
          <p:nvPr>
            <p:ph idx="4294967295"/>
          </p:nvPr>
        </p:nvSpPr>
        <p:spPr>
          <a:xfrm>
            <a:off x="1600200" y="1371600"/>
            <a:ext cx="7543800" cy="4038600"/>
          </a:xfrm>
        </p:spPr>
        <p:txBody>
          <a:bodyPr>
            <a:normAutofit lnSpcReduction="10000"/>
          </a:bodyPr>
          <a:lstStyle/>
          <a:p>
            <a:pPr eaLnBrk="1" hangingPunct="1"/>
            <a:r>
              <a:rPr lang="en-US" b="1" smtClean="0"/>
              <a:t>Change</a:t>
            </a:r>
          </a:p>
          <a:p>
            <a:pPr eaLnBrk="1" hangingPunct="1">
              <a:buFont typeface="Wingdings" pitchFamily="2" charset="2"/>
              <a:buNone/>
            </a:pPr>
            <a:r>
              <a:rPr lang="en-US" b="1" smtClean="0"/>
              <a:t>              -in the methods of treatment</a:t>
            </a:r>
          </a:p>
          <a:p>
            <a:pPr eaLnBrk="1" hangingPunct="1">
              <a:buFont typeface="Wingdings" pitchFamily="2" charset="2"/>
              <a:buNone/>
            </a:pPr>
            <a:r>
              <a:rPr lang="en-US" b="1" smtClean="0"/>
              <a:t>              -in the institutionalized care              </a:t>
            </a:r>
          </a:p>
          <a:p>
            <a:pPr eaLnBrk="1" hangingPunct="1"/>
            <a:r>
              <a:rPr lang="en-US" smtClean="0"/>
              <a:t>Focus</a:t>
            </a:r>
            <a:r>
              <a:rPr lang="en-US" b="1" smtClean="0"/>
              <a:t> on </a:t>
            </a:r>
          </a:p>
          <a:p>
            <a:pPr eaLnBrk="1" hangingPunct="1">
              <a:buFont typeface="Wingdings" pitchFamily="2" charset="2"/>
              <a:buNone/>
            </a:pPr>
            <a:r>
              <a:rPr lang="en-US" b="1" smtClean="0"/>
              <a:t>                        -De-institutionalization</a:t>
            </a:r>
          </a:p>
          <a:p>
            <a:pPr eaLnBrk="1" hangingPunct="1">
              <a:buFont typeface="Wingdings" pitchFamily="2" charset="2"/>
              <a:buNone/>
            </a:pPr>
            <a:r>
              <a:rPr lang="en-US" b="1" smtClean="0"/>
              <a:t>                        .De centralization</a:t>
            </a:r>
          </a:p>
          <a:p>
            <a:pPr eaLnBrk="1" hangingPunct="1">
              <a:buFont typeface="Wingdings" pitchFamily="2" charset="2"/>
              <a:buNone/>
            </a:pPr>
            <a:r>
              <a:rPr lang="en-US" b="1" smtClean="0"/>
              <a:t>                        -De-professionalism</a:t>
            </a:r>
          </a:p>
          <a:p>
            <a:pPr eaLnBrk="1" hangingPunct="1">
              <a:buFont typeface="Wingdings" pitchFamily="2" charset="2"/>
              <a:buNone/>
            </a:pPr>
            <a:r>
              <a:rPr lang="en-US" b="1" smtClean="0"/>
              <a:t>                        -De-mystification</a:t>
            </a:r>
          </a:p>
          <a:p>
            <a:pPr eaLnBrk="1" hangingPunct="1"/>
            <a:endParaRPr lang="en-US" b="1"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idx="4294967295"/>
          </p:nvPr>
        </p:nvSpPr>
        <p:spPr>
          <a:xfrm>
            <a:off x="1600200" y="304800"/>
            <a:ext cx="7543800" cy="76200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100" dirty="0" smtClean="0">
                <a:ln w="6350">
                  <a:noFill/>
                </a:ln>
                <a:effectLst>
                  <a:outerShdw blurRad="114300" dist="101600" dir="2700000" algn="tl" rotWithShape="0">
                    <a:srgbClr val="000000">
                      <a:alpha val="40000"/>
                    </a:srgbClr>
                  </a:outerShdw>
                </a:effectLst>
              </a:rPr>
              <a:t>De-institutionalization</a:t>
            </a:r>
            <a:endParaRPr lang="en-US" sz="4100" dirty="0">
              <a:ln w="6350">
                <a:noFill/>
              </a:ln>
              <a:effectLst>
                <a:outerShdw blurRad="114300" dist="101600" dir="2700000" algn="tl" rotWithShape="0">
                  <a:srgbClr val="000000">
                    <a:alpha val="40000"/>
                  </a:srgbClr>
                </a:outerShdw>
              </a:effectLst>
            </a:endParaRPr>
          </a:p>
        </p:txBody>
      </p:sp>
      <p:sp>
        <p:nvSpPr>
          <p:cNvPr id="44035" name="Rectangle 2"/>
          <p:cNvSpPr>
            <a:spLocks noGrp="1" noChangeArrowheads="1"/>
          </p:cNvSpPr>
          <p:nvPr>
            <p:ph idx="4294967295"/>
          </p:nvPr>
        </p:nvSpPr>
        <p:spPr>
          <a:xfrm>
            <a:off x="0" y="1219200"/>
            <a:ext cx="7848600" cy="5181600"/>
          </a:xfrm>
        </p:spPr>
        <p:txBody>
          <a:bodyPr/>
          <a:lstStyle/>
          <a:p>
            <a:pPr marL="339725" indent="-339725" eaLnBrk="1" hangingPunct="1">
              <a:spcBef>
                <a:spcPts val="850"/>
              </a:spcBef>
              <a:buClr>
                <a:srgbClr val="330066"/>
              </a:buClr>
              <a:buSzPct val="70000"/>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mtClean="0"/>
              <a:t>   </a:t>
            </a:r>
            <a:r>
              <a:rPr lang="en-US" sz="3200" smtClean="0">
                <a:latin typeface="Times New Roman" pitchFamily="18" charset="0"/>
                <a:cs typeface="Times New Roman" pitchFamily="18" charset="0"/>
              </a:rPr>
              <a:t>Government pushed for de-institutionalization of psychiatric hospitals</a:t>
            </a:r>
          </a:p>
          <a:p>
            <a:pPr marL="688975" lvl="1" indent="-347663" algn="just" eaLnBrk="1" hangingPunct="1">
              <a:spcBef>
                <a:spcPts val="750"/>
              </a:spcBef>
              <a:buClr>
                <a:srgbClr val="669999"/>
              </a:buClr>
              <a:buSzPct val="7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3200" smtClean="0"/>
              <a:t>States offered monetary rewards for asylums decreasing their populations</a:t>
            </a:r>
          </a:p>
          <a:p>
            <a:pPr marL="688975" lvl="1" indent="-347663" algn="just" eaLnBrk="1" hangingPunct="1">
              <a:spcBef>
                <a:spcPts val="750"/>
              </a:spcBef>
              <a:buClr>
                <a:srgbClr val="669999"/>
              </a:buClr>
              <a:buSzPct val="7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3200" smtClean="0"/>
              <a:t>During the de-institutionalization process, </a:t>
            </a:r>
            <a:r>
              <a:rPr lang="en-US" sz="3200" b="1" smtClean="0"/>
              <a:t>three out of every four patients</a:t>
            </a:r>
            <a:r>
              <a:rPr lang="en-US" sz="3200" smtClean="0"/>
              <a:t> were released from the Asylum </a:t>
            </a:r>
          </a:p>
          <a:p>
            <a:pPr marL="688975" lvl="1" indent="-347663" eaLnBrk="1" hangingPunct="1">
              <a:spcBef>
                <a:spcPts val="750"/>
              </a:spcBef>
              <a:buClr>
                <a:srgbClr val="669999"/>
              </a:buClr>
              <a:buSzPct val="7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3600"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idx="4294967295"/>
          </p:nvPr>
        </p:nvSpPr>
        <p:spPr>
          <a:xfrm>
            <a:off x="1600200" y="0"/>
            <a:ext cx="7543800" cy="129540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100" dirty="0" smtClean="0">
                <a:ln w="6350">
                  <a:noFill/>
                </a:ln>
                <a:effectLst>
                  <a:outerShdw blurRad="114300" dist="101600" dir="2700000" algn="tl" rotWithShape="0">
                    <a:srgbClr val="000000">
                      <a:alpha val="40000"/>
                    </a:srgbClr>
                  </a:outerShdw>
                </a:effectLst>
              </a:rPr>
              <a:t>De-institutionalization</a:t>
            </a:r>
            <a:endParaRPr lang="en-US" sz="4100" dirty="0">
              <a:ln w="6350">
                <a:noFill/>
              </a:ln>
              <a:effectLst>
                <a:outerShdw blurRad="114300" dist="101600" dir="2700000" algn="tl" rotWithShape="0">
                  <a:srgbClr val="000000">
                    <a:alpha val="40000"/>
                  </a:srgbClr>
                </a:outerShdw>
              </a:effectLst>
            </a:endParaRPr>
          </a:p>
        </p:txBody>
      </p:sp>
      <p:sp>
        <p:nvSpPr>
          <p:cNvPr id="45059" name="Rectangle 2"/>
          <p:cNvSpPr>
            <a:spLocks noGrp="1" noChangeArrowheads="1"/>
          </p:cNvSpPr>
          <p:nvPr>
            <p:ph idx="4294967295"/>
          </p:nvPr>
        </p:nvSpPr>
        <p:spPr>
          <a:xfrm>
            <a:off x="0" y="1143000"/>
            <a:ext cx="8610600" cy="5410200"/>
          </a:xfrm>
        </p:spPr>
        <p:txBody>
          <a:bodyPr/>
          <a:lstStyle/>
          <a:p>
            <a:pPr marL="339725" indent="-339725" eaLnBrk="1" hangingPunct="1">
              <a:spcBef>
                <a:spcPts val="900"/>
              </a:spcBef>
              <a:buClr>
                <a:srgbClr val="330066"/>
              </a:buClr>
              <a:buSzPct val="7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smtClean="0"/>
              <a:t>Consequences</a:t>
            </a:r>
          </a:p>
          <a:p>
            <a:pPr marL="688975" lvl="1" indent="-347663" eaLnBrk="1" hangingPunct="1">
              <a:spcBef>
                <a:spcPts val="700"/>
              </a:spcBef>
              <a:buClr>
                <a:srgbClr val="669999"/>
              </a:buClr>
              <a:buSzPct val="7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mtClean="0"/>
              <a:t>Asylums’ cottages and buildings were gradually closed </a:t>
            </a:r>
          </a:p>
          <a:p>
            <a:pPr marL="688975" lvl="1" indent="-347663" eaLnBrk="1" hangingPunct="1">
              <a:spcBef>
                <a:spcPts val="700"/>
              </a:spcBef>
              <a:buClr>
                <a:srgbClr val="669999"/>
              </a:buClr>
              <a:buSzPct val="7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b="1" smtClean="0"/>
              <a:t>Relocation trauma</a:t>
            </a:r>
            <a:r>
              <a:rPr lang="en-US" smtClean="0"/>
              <a:t> was great:  patients were released to their families, nursing homes, and half-way houses</a:t>
            </a:r>
          </a:p>
          <a:p>
            <a:pPr marL="688975" lvl="1" indent="-347663" eaLnBrk="1" hangingPunct="1">
              <a:spcBef>
                <a:spcPts val="700"/>
              </a:spcBef>
              <a:buClr>
                <a:srgbClr val="669999"/>
              </a:buClr>
              <a:buSzPct val="7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mtClean="0"/>
              <a:t>Homeless population soared</a:t>
            </a:r>
            <a:r>
              <a:rPr lang="en-US" u="sng" smtClean="0"/>
              <a:t> </a:t>
            </a:r>
          </a:p>
          <a:p>
            <a:pPr marL="688975" lvl="1" indent="-347663" eaLnBrk="1" hangingPunct="1">
              <a:spcBef>
                <a:spcPts val="700"/>
              </a:spcBef>
              <a:buClr>
                <a:srgbClr val="669999"/>
              </a:buClr>
              <a:buSzPct val="7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mtClean="0"/>
              <a:t>By 1986  number of patients in mental institutions in the U.S. was reduced.</a:t>
            </a:r>
            <a:endParaRPr lang="en-US" b="1"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09600"/>
            <a:ext cx="7772400" cy="685800"/>
          </a:xfrm>
        </p:spPr>
        <p:txBody>
          <a:bodyPr>
            <a:normAutofit fontScale="90000"/>
          </a:bodyPr>
          <a:lstStyle/>
          <a:p>
            <a:pPr eaLnBrk="1" fontAlgn="auto" hangingPunct="1">
              <a:spcAft>
                <a:spcPts val="0"/>
              </a:spcAft>
              <a:defRPr/>
            </a:pPr>
            <a:r>
              <a:rPr lang="en-US" sz="5400" smtClean="0">
                <a:latin typeface="Times New Roman" pitchFamily="18" charset="0"/>
                <a:cs typeface="Times New Roman" pitchFamily="18" charset="0"/>
              </a:rPr>
              <a:t>De- Centralization</a:t>
            </a:r>
            <a:endParaRPr lang="hi-IN" sz="5400" smtClean="0">
              <a:latin typeface="Times New Roman" pitchFamily="18" charset="0"/>
            </a:endParaRPr>
          </a:p>
        </p:txBody>
      </p:sp>
      <p:sp>
        <p:nvSpPr>
          <p:cNvPr id="46083" name="Rectangle 3"/>
          <p:cNvSpPr>
            <a:spLocks noGrp="1" noChangeArrowheads="1"/>
          </p:cNvSpPr>
          <p:nvPr>
            <p:ph idx="1"/>
          </p:nvPr>
        </p:nvSpPr>
        <p:spPr>
          <a:xfrm>
            <a:off x="685800" y="1447800"/>
            <a:ext cx="8305800" cy="4648200"/>
          </a:xfrm>
        </p:spPr>
        <p:txBody>
          <a:bodyPr/>
          <a:lstStyle/>
          <a:p>
            <a:pPr eaLnBrk="1" hangingPunct="1"/>
            <a:r>
              <a:rPr lang="en-US" sz="4400" smtClean="0">
                <a:latin typeface="Times New Roman" pitchFamily="18" charset="0"/>
                <a:cs typeface="Times New Roman" pitchFamily="18" charset="0"/>
              </a:rPr>
              <a:t>Means the development of setting up of psychiatric units in general wards. (General Hospital Psychiatric units(GHPU)</a:t>
            </a:r>
            <a:endParaRPr lang="hi-IN" smtClean="0">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De-Professionalism</a:t>
            </a:r>
            <a:endParaRPr lang="hi-IN" smtClean="0"/>
          </a:p>
        </p:txBody>
      </p:sp>
      <p:sp>
        <p:nvSpPr>
          <p:cNvPr id="47107" name="Rectangle 3"/>
          <p:cNvSpPr>
            <a:spLocks noGrp="1" noChangeArrowheads="1"/>
          </p:cNvSpPr>
          <p:nvPr>
            <p:ph idx="1"/>
          </p:nvPr>
        </p:nvSpPr>
        <p:spPr>
          <a:xfrm>
            <a:off x="685800" y="1981200"/>
            <a:ext cx="8229600" cy="4114800"/>
          </a:xfrm>
        </p:spPr>
        <p:txBody>
          <a:bodyPr/>
          <a:lstStyle/>
          <a:p>
            <a:pPr eaLnBrk="1" hangingPunct="1"/>
            <a:r>
              <a:rPr lang="en-US" smtClean="0"/>
              <a:t>Not only the doctors and nurses a wide range of population to be trained to give mental health care such as community leaders, spiritual leaders clergyman ,teachers , general practitioners, police, and voluntary health workers.</a:t>
            </a:r>
            <a:endParaRPr lang="hi-IN"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304800"/>
            <a:ext cx="7772400" cy="1143000"/>
          </a:xfrm>
        </p:spPr>
        <p:txBody>
          <a:bodyPr/>
          <a:lstStyle/>
          <a:p>
            <a:pPr eaLnBrk="1" hangingPunct="1"/>
            <a:r>
              <a:rPr lang="en-US" smtClean="0"/>
              <a:t>De-Mystification</a:t>
            </a:r>
            <a:endParaRPr lang="hi-IN" smtClean="0"/>
          </a:p>
        </p:txBody>
      </p:sp>
      <p:sp>
        <p:nvSpPr>
          <p:cNvPr id="48131" name="Rectangle 3"/>
          <p:cNvSpPr>
            <a:spLocks noGrp="1" noChangeArrowheads="1"/>
          </p:cNvSpPr>
          <p:nvPr>
            <p:ph idx="1"/>
          </p:nvPr>
        </p:nvSpPr>
        <p:spPr>
          <a:xfrm>
            <a:off x="228600" y="1676400"/>
            <a:ext cx="8763000" cy="4419600"/>
          </a:xfrm>
        </p:spPr>
        <p:txBody>
          <a:bodyPr/>
          <a:lstStyle/>
          <a:p>
            <a:pPr eaLnBrk="1" hangingPunct="1"/>
            <a:r>
              <a:rPr lang="en-US" smtClean="0"/>
              <a:t>Reduces the threats and secrets in psychiatric treatments and cares which was given in the  mental asylums and  avoid the mysticism of mental illness by providing open and humanitarian approach to the mentally ill.</a:t>
            </a:r>
            <a:endParaRPr lang="hi-IN"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285750"/>
            <a:ext cx="8229600" cy="1162050"/>
          </a:xfrm>
        </p:spPr>
        <p:txBody>
          <a:bodyPr lIns="45720" tIns="0" rIns="45720">
            <a:noAutofit/>
            <a:scene3d>
              <a:camera prst="orthographicFront"/>
              <a:lightRig rig="soft" dir="t">
                <a:rot lat="0" lon="0" rev="17220000"/>
              </a:lightRig>
            </a:scene3d>
            <a:sp3d prstMaterial="softEdge">
              <a:bevelT w="38100" h="38100"/>
            </a:sp3d>
          </a:bodyPr>
          <a:lstStyle/>
          <a:p>
            <a:pPr eaLnBrk="1" fontAlgn="auto" hangingPunct="1">
              <a:spcAft>
                <a:spcPts val="0"/>
              </a:spcAft>
              <a:defRPr/>
            </a:pPr>
            <a:r>
              <a:rPr lang="en-US" sz="2800" b="1" dirty="0" smtClean="0">
                <a:latin typeface="Times New Roman" pitchFamily="18" charset="0"/>
                <a:cs typeface="Times New Roman" pitchFamily="18" charset="0"/>
              </a:rPr>
              <a:t>COMMUNITY </a:t>
            </a:r>
            <a:r>
              <a:rPr lang="en-US" sz="2800" b="1" dirty="0">
                <a:latin typeface="Times New Roman" pitchFamily="18" charset="0"/>
                <a:cs typeface="Times New Roman" pitchFamily="18" charset="0"/>
              </a:rPr>
              <a:t>MENTAL HEALTH IN INDIA</a:t>
            </a:r>
          </a:p>
        </p:txBody>
      </p:sp>
      <p:sp>
        <p:nvSpPr>
          <p:cNvPr id="49155" name="Subtitle 2"/>
          <p:cNvSpPr>
            <a:spLocks noGrp="1"/>
          </p:cNvSpPr>
          <p:nvPr>
            <p:ph type="subTitle" idx="4294967295"/>
          </p:nvPr>
        </p:nvSpPr>
        <p:spPr>
          <a:xfrm>
            <a:off x="1295400" y="1752600"/>
            <a:ext cx="7848600" cy="4648200"/>
          </a:xfrm>
        </p:spPr>
        <p:txBody>
          <a:bodyPr>
            <a:normAutofit lnSpcReduction="10000"/>
          </a:bodyPr>
          <a:lstStyle/>
          <a:p>
            <a:pPr marL="0" indent="0" eaLnBrk="1" hangingPunct="1">
              <a:buFont typeface="Wingdings" pitchFamily="2" charset="2"/>
              <a:buBlip>
                <a:blip r:embed="rId2"/>
              </a:buBlip>
            </a:pPr>
            <a:r>
              <a:rPr lang="en-US" sz="2800" smtClean="0">
                <a:latin typeface="Times New Roman" pitchFamily="18" charset="0"/>
                <a:cs typeface="Times New Roman" pitchFamily="18" charset="0"/>
              </a:rPr>
              <a:t>Community mental health in India was outlined by Indira Gandhi in may 1981 during World Health Assembly.</a:t>
            </a:r>
          </a:p>
          <a:p>
            <a:pPr marL="0" indent="0" eaLnBrk="1" hangingPunct="1">
              <a:buFontTx/>
              <a:buNone/>
            </a:pPr>
            <a:r>
              <a:rPr lang="en-US" sz="2800" smtClean="0">
                <a:latin typeface="Times New Roman" pitchFamily="18" charset="0"/>
                <a:cs typeface="Times New Roman" pitchFamily="18" charset="0"/>
              </a:rPr>
              <a:t>“We would  like to go homes instead of putting the sick in the institutions. Services must begin where people are and where problems arise”.</a:t>
            </a:r>
          </a:p>
          <a:p>
            <a:pPr marL="0" indent="0" eaLnBrk="1" hangingPunct="1">
              <a:buFont typeface="Wingdings" pitchFamily="2" charset="2"/>
              <a:buBlip>
                <a:blip r:embed="rId2"/>
              </a:buBlip>
            </a:pPr>
            <a:endParaRPr lang="en-US" sz="2800" smtClean="0">
              <a:latin typeface="Times New Roman" pitchFamily="18" charset="0"/>
              <a:cs typeface="Times New Roman" pitchFamily="18" charset="0"/>
            </a:endParaRPr>
          </a:p>
          <a:p>
            <a:pPr marL="0" indent="0" eaLnBrk="1" hangingPunct="1">
              <a:buFont typeface="Wingdings" pitchFamily="2" charset="2"/>
              <a:buBlip>
                <a:blip r:embed="rId2"/>
              </a:buBlip>
            </a:pPr>
            <a:r>
              <a:rPr lang="en-US" sz="2800" smtClean="0">
                <a:latin typeface="Times New Roman" pitchFamily="18" charset="0"/>
                <a:cs typeface="Times New Roman" pitchFamily="18" charset="0"/>
              </a:rPr>
              <a:t>Concentrated on PHC-Primary Health Centre:- One of the most important elements in the supply of health care in India.</a:t>
            </a:r>
          </a:p>
          <a:p>
            <a:pPr marL="0" indent="0" eaLnBrk="1" hangingPunct="1">
              <a:buFont typeface="Wingdings" pitchFamily="2" charset="2"/>
              <a:buNone/>
            </a:pPr>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3657600" cy="944562"/>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4100" dirty="0" smtClean="0">
                <a:ln w="6350">
                  <a:noFill/>
                </a:ln>
                <a:effectLst>
                  <a:outerShdw blurRad="114300" dist="101600" dir="2700000" algn="tl" rotWithShape="0">
                    <a:srgbClr val="000000">
                      <a:alpha val="40000"/>
                    </a:srgbClr>
                  </a:outerShdw>
                </a:effectLst>
              </a:rPr>
              <a:t>CMH…..</a:t>
            </a:r>
            <a:endParaRPr lang="en-US" sz="4100" dirty="0">
              <a:ln w="6350">
                <a:noFill/>
              </a:ln>
              <a:effectLst>
                <a:outerShdw blurRad="114300" dist="101600" dir="2700000" algn="tl" rotWithShape="0">
                  <a:srgbClr val="000000">
                    <a:alpha val="40000"/>
                  </a:srgbClr>
                </a:outerShdw>
              </a:effectLst>
            </a:endParaRPr>
          </a:p>
        </p:txBody>
      </p:sp>
      <p:sp>
        <p:nvSpPr>
          <p:cNvPr id="50179" name="Content Placeholder 2"/>
          <p:cNvSpPr>
            <a:spLocks noGrp="1"/>
          </p:cNvSpPr>
          <p:nvPr>
            <p:ph idx="4294967295"/>
          </p:nvPr>
        </p:nvSpPr>
        <p:spPr>
          <a:xfrm>
            <a:off x="381000" y="1600200"/>
            <a:ext cx="8763000" cy="4708525"/>
          </a:xfrm>
        </p:spPr>
        <p:txBody>
          <a:bodyPr/>
          <a:lstStyle/>
          <a:p>
            <a:pPr eaLnBrk="1" hangingPunct="1"/>
            <a:r>
              <a:rPr lang="en-US" smtClean="0"/>
              <a:t>Next imp phase of development is setting up of General Hospital Psychiatric units(GHPU):- It provided a great push for the greater acceptance of psychiatric services by the public without fear of social stigma.</a:t>
            </a:r>
          </a:p>
          <a:p>
            <a:pPr eaLnBrk="1" hangingPunct="1"/>
            <a:r>
              <a:rPr lang="en-US" smtClean="0"/>
              <a:t>Next phase of development in mental health services through Community care approach started in Bangalore and Chandigarh.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0" y="381000"/>
            <a:ext cx="5791200" cy="914400"/>
          </a:xfrm>
        </p:spPr>
        <p:txBody>
          <a:bodyPr/>
          <a:lstStyle/>
          <a:p>
            <a:pPr eaLnBrk="1" hangingPunct="1"/>
            <a:r>
              <a:rPr lang="en-US" smtClean="0"/>
              <a:t>Importance of CMH</a:t>
            </a:r>
          </a:p>
        </p:txBody>
      </p:sp>
      <p:sp>
        <p:nvSpPr>
          <p:cNvPr id="51203" name="Rectangle 3"/>
          <p:cNvSpPr>
            <a:spLocks noGrp="1" noChangeArrowheads="1"/>
          </p:cNvSpPr>
          <p:nvPr>
            <p:ph idx="1"/>
          </p:nvPr>
        </p:nvSpPr>
        <p:spPr>
          <a:xfrm>
            <a:off x="762000" y="1219200"/>
            <a:ext cx="8001000" cy="5181600"/>
          </a:xfrm>
        </p:spPr>
        <p:txBody>
          <a:bodyPr/>
          <a:lstStyle/>
          <a:p>
            <a:pPr eaLnBrk="1" hangingPunct="1">
              <a:lnSpc>
                <a:spcPct val="90000"/>
              </a:lnSpc>
            </a:pPr>
            <a:r>
              <a:rPr lang="en-US" sz="2800" smtClean="0">
                <a:latin typeface="Times New Roman" pitchFamily="18" charset="0"/>
                <a:cs typeface="Times New Roman" pitchFamily="18" charset="0"/>
              </a:rPr>
              <a:t>It focuses on </a:t>
            </a:r>
            <a:r>
              <a:rPr lang="en-US" sz="2800" smtClean="0">
                <a:solidFill>
                  <a:srgbClr val="C00000"/>
                </a:solidFill>
                <a:latin typeface="Times New Roman" pitchFamily="18" charset="0"/>
                <a:cs typeface="Times New Roman" pitchFamily="18" charset="0"/>
              </a:rPr>
              <a:t>mental health of the family </a:t>
            </a:r>
            <a:r>
              <a:rPr lang="en-US" sz="2800" smtClean="0">
                <a:latin typeface="Times New Roman" pitchFamily="18" charset="0"/>
                <a:cs typeface="Times New Roman" pitchFamily="18" charset="0"/>
              </a:rPr>
              <a:t>rather than individual patient.</a:t>
            </a:r>
          </a:p>
          <a:p>
            <a:pPr eaLnBrk="1" hangingPunct="1">
              <a:lnSpc>
                <a:spcPct val="90000"/>
              </a:lnSpc>
            </a:pPr>
            <a:r>
              <a:rPr lang="en-US" sz="2800" smtClean="0">
                <a:solidFill>
                  <a:srgbClr val="C00000"/>
                </a:solidFill>
                <a:latin typeface="Times New Roman" pitchFamily="18" charset="0"/>
                <a:cs typeface="Times New Roman" pitchFamily="18" charset="0"/>
              </a:rPr>
              <a:t>Promotion and maintenance of the mental health </a:t>
            </a:r>
            <a:r>
              <a:rPr lang="en-US" sz="2800" smtClean="0">
                <a:latin typeface="Times New Roman" pitchFamily="18" charset="0"/>
                <a:cs typeface="Times New Roman" pitchFamily="18" charset="0"/>
              </a:rPr>
              <a:t>rather than clinical management of the mental illness and various kinds of social and psychological pathologies.</a:t>
            </a:r>
          </a:p>
          <a:p>
            <a:pPr eaLnBrk="1" hangingPunct="1">
              <a:lnSpc>
                <a:spcPct val="90000"/>
              </a:lnSpc>
            </a:pPr>
            <a:r>
              <a:rPr lang="en-US" sz="2800" smtClean="0">
                <a:solidFill>
                  <a:srgbClr val="C00000"/>
                </a:solidFill>
                <a:latin typeface="Times New Roman" pitchFamily="18" charset="0"/>
                <a:cs typeface="Times New Roman" pitchFamily="18" charset="0"/>
              </a:rPr>
              <a:t>Social ,psychological and cultural situation </a:t>
            </a:r>
            <a:r>
              <a:rPr lang="en-US" sz="2800" smtClean="0">
                <a:latin typeface="Times New Roman" pitchFamily="18" charset="0"/>
                <a:cs typeface="Times New Roman" pitchFamily="18" charset="0"/>
              </a:rPr>
              <a:t>is the determination of mental health rather than intra-psychic ones.</a:t>
            </a:r>
          </a:p>
          <a:p>
            <a:pPr eaLnBrk="1" hangingPunct="1">
              <a:lnSpc>
                <a:spcPct val="90000"/>
              </a:lnSpc>
            </a:pPr>
            <a:r>
              <a:rPr lang="en-US" sz="2800" smtClean="0">
                <a:solidFill>
                  <a:srgbClr val="C00000"/>
                </a:solidFill>
                <a:latin typeface="Times New Roman" pitchFamily="18" charset="0"/>
                <a:cs typeface="Times New Roman" pitchFamily="18" charset="0"/>
              </a:rPr>
              <a:t>Family, community and the group relationship </a:t>
            </a:r>
            <a:r>
              <a:rPr lang="en-US" sz="2800" smtClean="0">
                <a:latin typeface="Times New Roman" pitchFamily="18" charset="0"/>
                <a:cs typeface="Times New Roman" pitchFamily="18" charset="0"/>
              </a:rPr>
              <a:t>as the key influence of the mental health of the individual.</a:t>
            </a:r>
          </a:p>
        </p:txBody>
      </p:sp>
      <p:sp>
        <p:nvSpPr>
          <p:cNvPr id="5" name="Slide Number Placeholder 5"/>
          <p:cNvSpPr>
            <a:spLocks noGrp="1"/>
          </p:cNvSpPr>
          <p:nvPr>
            <p:ph type="sldNum" sz="quarter" idx="12"/>
          </p:nvPr>
        </p:nvSpPr>
        <p:spPr/>
        <p:txBody>
          <a:bodyPr/>
          <a:lstStyle/>
          <a:p>
            <a:pPr>
              <a:defRPr/>
            </a:pPr>
            <a:fld id="{DD3AC362-B284-4F7D-939D-8A8DF65BC6F1}" type="slidenum">
              <a:rPr lang="en-US"/>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a:xfrm>
            <a:off x="0" y="304800"/>
            <a:ext cx="9144000" cy="1390650"/>
          </a:xfrm>
        </p:spPr>
        <p:txBody>
          <a:bodyPr/>
          <a:lstStyle/>
          <a:p>
            <a:pPr algn="ctr"/>
            <a:r>
              <a:rPr lang="en-US" sz="3600" smtClean="0">
                <a:solidFill>
                  <a:srgbClr val="C00000"/>
                </a:solidFill>
                <a:latin typeface="Times New Roman" pitchFamily="18" charset="0"/>
                <a:cs typeface="Times New Roman" pitchFamily="18" charset="0"/>
              </a:rPr>
              <a:t>Mental health education </a:t>
            </a:r>
            <a:r>
              <a:rPr lang="en-US" sz="3600" smtClean="0">
                <a:latin typeface="Times New Roman" pitchFamily="18" charset="0"/>
                <a:cs typeface="Times New Roman" pitchFamily="18" charset="0"/>
              </a:rPr>
              <a:t>-</a:t>
            </a:r>
            <a:r>
              <a:rPr lang="en-US" sz="3600" smtClean="0">
                <a:solidFill>
                  <a:srgbClr val="CC00CC"/>
                </a:solidFill>
                <a:latin typeface="Times New Roman" pitchFamily="18" charset="0"/>
                <a:cs typeface="Times New Roman" pitchFamily="18" charset="0"/>
              </a:rPr>
              <a:t>To the public</a:t>
            </a:r>
            <a:br>
              <a:rPr lang="en-US" sz="3600" smtClean="0">
                <a:solidFill>
                  <a:srgbClr val="CC00CC"/>
                </a:solidFill>
                <a:latin typeface="Times New Roman" pitchFamily="18" charset="0"/>
                <a:cs typeface="Times New Roman" pitchFamily="18" charset="0"/>
              </a:rPr>
            </a:br>
            <a:r>
              <a:rPr lang="en-US" sz="3600" smtClean="0">
                <a:solidFill>
                  <a:srgbClr val="CC00CC"/>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Primary prevention         </a:t>
            </a:r>
            <a:r>
              <a:rPr lang="en-US" sz="3600" smtClean="0">
                <a:solidFill>
                  <a:srgbClr val="CC00CC"/>
                </a:solidFill>
                <a:latin typeface="Times New Roman" pitchFamily="18" charset="0"/>
                <a:cs typeface="Times New Roman" pitchFamily="18" charset="0"/>
              </a:rPr>
              <a:t>- To the caregivers</a:t>
            </a:r>
          </a:p>
        </p:txBody>
      </p:sp>
      <p:sp>
        <p:nvSpPr>
          <p:cNvPr id="3" name="Content Placeholder 2"/>
          <p:cNvSpPr>
            <a:spLocks noGrp="1"/>
          </p:cNvSpPr>
          <p:nvPr>
            <p:ph idx="1"/>
          </p:nvPr>
        </p:nvSpPr>
        <p:spPr>
          <a:xfrm>
            <a:off x="381000" y="2057400"/>
            <a:ext cx="8229600" cy="4572000"/>
          </a:xfrm>
        </p:spPr>
        <p:txBody>
          <a:bodyPr>
            <a:normAutofit lnSpcReduction="10000"/>
          </a:bodyPr>
          <a:lstStyle/>
          <a:p>
            <a:pPr>
              <a:buFont typeface="Wingdings 2" pitchFamily="18" charset="2"/>
              <a:buNone/>
              <a:defRPr/>
            </a:pPr>
            <a:r>
              <a:rPr lang="en-US" sz="2800" dirty="0" smtClean="0">
                <a:solidFill>
                  <a:srgbClr val="CC00CC"/>
                </a:solidFill>
                <a:latin typeface="Times New Roman" pitchFamily="18" charset="0"/>
                <a:cs typeface="Times New Roman" pitchFamily="18" charset="0"/>
              </a:rPr>
              <a:t>To the caregivers</a:t>
            </a:r>
            <a:endParaRPr lang="en-US" dirty="0" smtClean="0"/>
          </a:p>
          <a:p>
            <a:pPr marL="514350" indent="-514350">
              <a:buFont typeface="+mj-lt"/>
              <a:buAutoNum type="arabicPeriod"/>
              <a:defRPr/>
            </a:pPr>
            <a:r>
              <a:rPr lang="en-US" dirty="0" smtClean="0"/>
              <a:t>   Aware about characteristics of the    mentally   healthy person</a:t>
            </a:r>
          </a:p>
          <a:p>
            <a:pPr marL="514350" indent="-514350">
              <a:buFont typeface="+mj-lt"/>
              <a:buAutoNum type="arabicPeriod"/>
              <a:defRPr/>
            </a:pPr>
            <a:r>
              <a:rPr lang="en-US" dirty="0" smtClean="0"/>
              <a:t>Role of the caregiver</a:t>
            </a:r>
            <a:r>
              <a:rPr lang="en-US" sz="2800" dirty="0" smtClean="0">
                <a:solidFill>
                  <a:srgbClr val="CC00CC"/>
                </a:solidFill>
                <a:latin typeface="Times New Roman" pitchFamily="18" charset="0"/>
                <a:cs typeface="Times New Roman" pitchFamily="18" charset="0"/>
              </a:rPr>
              <a:t> </a:t>
            </a:r>
          </a:p>
          <a:p>
            <a:pPr marL="514350" indent="-514350">
              <a:buFont typeface="Wingdings 2" pitchFamily="18" charset="2"/>
              <a:buNone/>
              <a:defRPr/>
            </a:pPr>
            <a:r>
              <a:rPr lang="en-US" sz="2800" dirty="0" smtClean="0">
                <a:solidFill>
                  <a:srgbClr val="CC00CC"/>
                </a:solidFill>
                <a:latin typeface="Times New Roman" pitchFamily="18" charset="0"/>
                <a:cs typeface="Times New Roman" pitchFamily="18" charset="0"/>
              </a:rPr>
              <a:t>To the public</a:t>
            </a:r>
          </a:p>
          <a:p>
            <a:pPr marL="514350" indent="-514350">
              <a:buFont typeface="+mj-lt"/>
              <a:buAutoNum type="arabicPeriod"/>
              <a:defRPr/>
            </a:pPr>
            <a:r>
              <a:rPr lang="en-US" sz="2800" dirty="0" smtClean="0">
                <a:solidFill>
                  <a:srgbClr val="CC00CC"/>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Awareness about personal hygiene  and mental hygiene for better self esteem.</a:t>
            </a:r>
          </a:p>
          <a:p>
            <a:pPr marL="514350" indent="-514350">
              <a:buFont typeface="+mj-lt"/>
              <a:buAutoNum type="arabicPeriod"/>
              <a:defRPr/>
            </a:pPr>
            <a:r>
              <a:rPr lang="en-US" sz="2800" dirty="0" smtClean="0">
                <a:latin typeface="Times New Roman" pitchFamily="18" charset="0"/>
                <a:cs typeface="Times New Roman" pitchFamily="18" charset="0"/>
              </a:rPr>
              <a:t>Misconceptions towards mental illness.</a:t>
            </a:r>
          </a:p>
          <a:p>
            <a:pPr marL="514350" indent="-514350">
              <a:buFont typeface="+mj-lt"/>
              <a:buAutoNum type="arabicPeriod"/>
              <a:defRPr/>
            </a:pPr>
            <a:r>
              <a:rPr lang="en-US" sz="2800" dirty="0" smtClean="0">
                <a:latin typeface="Times New Roman" pitchFamily="18" charset="0"/>
                <a:cs typeface="Times New Roman" pitchFamily="18" charset="0"/>
              </a:rPr>
              <a:t>Some tips to be kept in mind while working in the community </a:t>
            </a:r>
          </a:p>
          <a:p>
            <a:pPr marL="514350" indent="-514350">
              <a:buFont typeface="+mj-lt"/>
              <a:buAutoNum type="arabicPeriod"/>
              <a:defRPr/>
            </a:pPr>
            <a:endParaRPr lang="en-US" sz="2800" dirty="0" smtClean="0">
              <a:latin typeface="Times New Roman" pitchFamily="18" charset="0"/>
              <a:cs typeface="Times New Roman" pitchFamily="18" charset="0"/>
            </a:endParaRPr>
          </a:p>
          <a:p>
            <a:pPr marL="514350" indent="-514350">
              <a:buFont typeface="Wingdings 2" pitchFamily="18" charset="2"/>
              <a:buNone/>
              <a:defRPr/>
            </a:pPr>
            <a:endParaRPr lang="en-US" sz="2800" dirty="0" smtClean="0">
              <a:solidFill>
                <a:srgbClr val="CC00CC"/>
              </a:solidFill>
              <a:latin typeface="Times New Roman" pitchFamily="18" charset="0"/>
              <a:cs typeface="Times New Roman" pitchFamily="18" charset="0"/>
            </a:endParaRPr>
          </a:p>
          <a:p>
            <a:pPr marL="514350" indent="-514350">
              <a:buFont typeface="Wingdings 2" pitchFamily="18" charset="2"/>
              <a:buNone/>
              <a:defRPr/>
            </a:pPr>
            <a:endParaRPr lang="en-US" dirty="0" smtClean="0"/>
          </a:p>
          <a:p>
            <a:pPr>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612DA4D6-DC09-47E2-BE14-C05F86DB634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71600" y="762000"/>
            <a:ext cx="5791200" cy="895350"/>
          </a:xfrm>
        </p:spPr>
        <p:txBody>
          <a:bodyPr/>
          <a:lstStyle/>
          <a:p>
            <a:pPr eaLnBrk="1" hangingPunct="1"/>
            <a:r>
              <a:rPr lang="en-US" sz="4000" smtClean="0">
                <a:latin typeface="Algerian" pitchFamily="82" charset="0"/>
              </a:rPr>
              <a:t>Approaches of CMH</a:t>
            </a:r>
          </a:p>
        </p:txBody>
      </p:sp>
      <p:sp>
        <p:nvSpPr>
          <p:cNvPr id="52227" name="Rectangle 3"/>
          <p:cNvSpPr>
            <a:spLocks noGrp="1" noChangeArrowheads="1"/>
          </p:cNvSpPr>
          <p:nvPr>
            <p:ph idx="1"/>
          </p:nvPr>
        </p:nvSpPr>
        <p:spPr>
          <a:xfrm>
            <a:off x="1447800" y="1676400"/>
            <a:ext cx="6858000" cy="4495800"/>
          </a:xfrm>
        </p:spPr>
        <p:txBody>
          <a:bodyPr/>
          <a:lstStyle/>
          <a:p>
            <a:pPr eaLnBrk="1" hangingPunct="1">
              <a:lnSpc>
                <a:spcPct val="90000"/>
              </a:lnSpc>
              <a:buFont typeface="Times"/>
              <a:buNone/>
            </a:pPr>
            <a:endParaRPr lang="en-US" b="1" smtClean="0"/>
          </a:p>
          <a:p>
            <a:pPr algn="just" eaLnBrk="1" hangingPunct="1">
              <a:lnSpc>
                <a:spcPct val="90000"/>
              </a:lnSpc>
            </a:pPr>
            <a:r>
              <a:rPr lang="en-US" smtClean="0">
                <a:latin typeface="Times New Roman" pitchFamily="18" charset="0"/>
                <a:cs typeface="Times New Roman" pitchFamily="18" charset="0"/>
              </a:rPr>
              <a:t>Attainable by the </a:t>
            </a:r>
            <a:r>
              <a:rPr lang="en-US" smtClean="0">
                <a:solidFill>
                  <a:srgbClr val="C00000"/>
                </a:solidFill>
                <a:latin typeface="Times New Roman" pitchFamily="18" charset="0"/>
                <a:cs typeface="Times New Roman" pitchFamily="18" charset="0"/>
              </a:rPr>
              <a:t>use of multidisciplinary approach</a:t>
            </a:r>
            <a:r>
              <a:rPr lang="en-US" smtClean="0">
                <a:latin typeface="Times New Roman" pitchFamily="18" charset="0"/>
                <a:cs typeface="Times New Roman" pitchFamily="18" charset="0"/>
              </a:rPr>
              <a:t> including all mental health team (psychiatrist, physician, psychologist, psychiatric nurse, occupational-therapist, clergyman, community leaders etc.) </a:t>
            </a:r>
          </a:p>
          <a:p>
            <a:pPr algn="just" eaLnBrk="1" hangingPunct="1">
              <a:lnSpc>
                <a:spcPct val="90000"/>
              </a:lnSpc>
            </a:pPr>
            <a:r>
              <a:rPr lang="en-US" smtClean="0">
                <a:latin typeface="Times New Roman" pitchFamily="18" charset="0"/>
                <a:cs typeface="Times New Roman" pitchFamily="18" charset="0"/>
              </a:rPr>
              <a:t>Attainable through </a:t>
            </a:r>
            <a:r>
              <a:rPr lang="en-US" smtClean="0">
                <a:solidFill>
                  <a:srgbClr val="C00000"/>
                </a:solidFill>
                <a:latin typeface="Times New Roman" pitchFamily="18" charset="0"/>
                <a:cs typeface="Times New Roman" pitchFamily="18" charset="0"/>
              </a:rPr>
              <a:t>primary, secondary and tertiary prevention</a:t>
            </a:r>
          </a:p>
        </p:txBody>
      </p:sp>
      <p:sp>
        <p:nvSpPr>
          <p:cNvPr id="5" name="Slide Number Placeholder 5"/>
          <p:cNvSpPr>
            <a:spLocks noGrp="1"/>
          </p:cNvSpPr>
          <p:nvPr>
            <p:ph type="sldNum" sz="quarter" idx="12"/>
          </p:nvPr>
        </p:nvSpPr>
        <p:spPr/>
        <p:txBody>
          <a:bodyPr/>
          <a:lstStyle/>
          <a:p>
            <a:pPr>
              <a:defRPr/>
            </a:pPr>
            <a:fld id="{02ED78F0-5A44-4460-A7F7-A75EF853C70E}" type="slidenum">
              <a:rPr lang="en-US"/>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304800"/>
            <a:ext cx="8839200" cy="1143000"/>
          </a:xfrm>
        </p:spPr>
        <p:txBody>
          <a:bodyPr/>
          <a:lstStyle/>
          <a:p>
            <a:pPr eaLnBrk="1" hangingPunct="1"/>
            <a:r>
              <a:rPr lang="en-US" sz="2800" smtClean="0">
                <a:solidFill>
                  <a:srgbClr val="FF0000"/>
                </a:solidFill>
                <a:latin typeface="Times New Roman" pitchFamily="18" charset="0"/>
                <a:cs typeface="Times New Roman" pitchFamily="18" charset="0"/>
              </a:rPr>
              <a:t>Mental health services/Facilities available in the community</a:t>
            </a:r>
          </a:p>
        </p:txBody>
      </p:sp>
      <p:sp>
        <p:nvSpPr>
          <p:cNvPr id="20483" name="Content Placeholder 2"/>
          <p:cNvSpPr>
            <a:spLocks noGrp="1"/>
          </p:cNvSpPr>
          <p:nvPr>
            <p:ph idx="1"/>
          </p:nvPr>
        </p:nvSpPr>
        <p:spPr>
          <a:xfrm>
            <a:off x="1524000" y="1752600"/>
            <a:ext cx="5562600" cy="51054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Day care centers/ day hospitals</a:t>
            </a:r>
          </a:p>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Community mental health centres</a:t>
            </a:r>
          </a:p>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Youth centres</a:t>
            </a:r>
          </a:p>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Walk in clinic</a:t>
            </a:r>
          </a:p>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Psychiatric hospitals/Partial hospitalization</a:t>
            </a:r>
          </a:p>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Halfway homes</a:t>
            </a:r>
          </a:p>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Group homes</a:t>
            </a:r>
          </a:p>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Quarter way homes</a:t>
            </a:r>
          </a:p>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Foster homes</a:t>
            </a:r>
          </a:p>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Sheltered workshops</a:t>
            </a:r>
          </a:p>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Self-help groups</a:t>
            </a:r>
          </a:p>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Suicide prevention centers</a:t>
            </a:r>
          </a:p>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Crisis intervention clinics</a:t>
            </a:r>
          </a:p>
          <a:p>
            <a:pPr marL="274320" indent="-274320" eaLnBrk="1" fontAlgn="auto" hangingPunct="1">
              <a:spcAft>
                <a:spcPts val="0"/>
              </a:spcAft>
              <a:buClr>
                <a:schemeClr val="accent3"/>
              </a:buClr>
              <a:buFont typeface="Wingdings 2"/>
              <a:buChar char=""/>
              <a:defRPr/>
            </a:pPr>
            <a:r>
              <a:rPr lang="en-US" sz="2000" b="1" dirty="0" smtClean="0">
                <a:latin typeface="Times New Roman" pitchFamily="18" charset="0"/>
                <a:cs typeface="Times New Roman" pitchFamily="18" charset="0"/>
              </a:rPr>
              <a:t>Churches, temples, mosques</a:t>
            </a:r>
          </a:p>
          <a:p>
            <a:pPr marL="274320" indent="-274320" eaLnBrk="1" fontAlgn="auto" hangingPunct="1">
              <a:spcAft>
                <a:spcPts val="0"/>
              </a:spcAft>
              <a:buClr>
                <a:schemeClr val="accent3"/>
              </a:buClr>
              <a:buFont typeface="Wingdings 2"/>
              <a:buChar char=""/>
              <a:defRPr/>
            </a:pP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533400"/>
            <a:ext cx="8229600" cy="762000"/>
          </a:xfrm>
        </p:spPr>
        <p:txBody>
          <a:bodyPr>
            <a:normAutofit/>
          </a:bodyPr>
          <a:lstStyle/>
          <a:p>
            <a:pPr eaLnBrk="1" fontAlgn="auto" hangingPunct="1">
              <a:spcAft>
                <a:spcPts val="0"/>
              </a:spcAft>
              <a:defRPr/>
            </a:pPr>
            <a:r>
              <a:rPr lang="en-US" dirty="0" smtClean="0">
                <a:solidFill>
                  <a:srgbClr val="FF0000"/>
                </a:solidFill>
              </a:rPr>
              <a:t>Partial hospitalization</a:t>
            </a:r>
          </a:p>
        </p:txBody>
      </p:sp>
      <p:pic>
        <p:nvPicPr>
          <p:cNvPr id="54275" name="Picture 2" descr="C:\Documents and Settings\HOLY FAMILY\My Documents\My Pictures\04O_Partial_Hospitalization.jpg.jpg"/>
          <p:cNvPicPr>
            <a:picLocks noGrp="1" noChangeAspect="1" noChangeArrowheads="1"/>
          </p:cNvPicPr>
          <p:nvPr>
            <p:ph idx="1"/>
          </p:nvPr>
        </p:nvPicPr>
        <p:blipFill>
          <a:blip r:embed="rId2"/>
          <a:srcRect/>
          <a:stretch>
            <a:fillRect/>
          </a:stretch>
        </p:blipFill>
        <p:spPr>
          <a:xfrm>
            <a:off x="1143000" y="3962400"/>
            <a:ext cx="5105400" cy="2667000"/>
          </a:xfrm>
          <a:noFill/>
        </p:spPr>
      </p:pic>
      <p:sp>
        <p:nvSpPr>
          <p:cNvPr id="4" name="Slide Number Placeholder 3"/>
          <p:cNvSpPr>
            <a:spLocks noGrp="1"/>
          </p:cNvSpPr>
          <p:nvPr>
            <p:ph type="sldNum" sz="quarter" idx="12"/>
          </p:nvPr>
        </p:nvSpPr>
        <p:spPr/>
        <p:txBody>
          <a:bodyPr/>
          <a:lstStyle/>
          <a:p>
            <a:pPr>
              <a:defRPr/>
            </a:pPr>
            <a:fld id="{ED494A16-03C0-40D1-A419-E43C5E069753}" type="slidenum">
              <a:rPr lang="en-US"/>
              <a:pPr>
                <a:defRPr/>
              </a:pPr>
              <a:t>42</a:t>
            </a:fld>
            <a:endParaRPr lang="en-US" dirty="0"/>
          </a:p>
        </p:txBody>
      </p:sp>
      <p:sp>
        <p:nvSpPr>
          <p:cNvPr id="6" name="Title 1"/>
          <p:cNvSpPr txBox="1">
            <a:spLocks/>
          </p:cNvSpPr>
          <p:nvPr/>
        </p:nvSpPr>
        <p:spPr bwMode="auto">
          <a:xfrm>
            <a:off x="381000" y="1447800"/>
            <a:ext cx="8229600" cy="2057400"/>
          </a:xfrm>
          <a:prstGeom prst="rect">
            <a:avLst/>
          </a:prstGeom>
          <a:noFill/>
          <a:ln w="9525">
            <a:noFill/>
            <a:miter lim="800000"/>
            <a:headEnd/>
            <a:tailEnd/>
          </a:ln>
        </p:spPr>
        <p:txBody>
          <a:bodyPr lIns="0" rIns="0" bIns="0" anchor="b"/>
          <a:lstStyle/>
          <a:p>
            <a:pPr fontAlgn="auto">
              <a:spcAft>
                <a:spcPts val="0"/>
              </a:spcAft>
              <a:defRPr/>
            </a:pPr>
            <a:r>
              <a:rPr lang="en-US" dirty="0">
                <a:latin typeface="Times New Roman" pitchFamily="18" charset="0"/>
                <a:ea typeface="+mj-ea"/>
                <a:cs typeface="Times New Roman" pitchFamily="18" charset="0"/>
              </a:rPr>
              <a:t>It is an innovative alternative for hospitalization. Day care centers ,day hospitals and day treatment programs comes under partial hospitalization. It has the advantage that lesser separation from families, more involvement in the treatment program and lessening the patient’s preoccupation with the illness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295400" y="704850"/>
            <a:ext cx="7391400" cy="1143000"/>
          </a:xfrm>
        </p:spPr>
        <p:txBody>
          <a:bodyPr/>
          <a:lstStyle/>
          <a:p>
            <a:pPr eaLnBrk="1" hangingPunct="1"/>
            <a:r>
              <a:rPr lang="en-US" sz="3600" b="1" u="sng" smtClean="0">
                <a:solidFill>
                  <a:srgbClr val="FF0000"/>
                </a:solidFill>
                <a:latin typeface="Times New Roman" pitchFamily="18" charset="0"/>
                <a:cs typeface="Times New Roman" pitchFamily="18" charset="0"/>
              </a:rPr>
              <a:t>Day care centers/ day hospitals</a:t>
            </a:r>
            <a:endParaRPr lang="en-US" sz="3600" smtClean="0">
              <a:solidFill>
                <a:srgbClr val="FF0000"/>
              </a:solidFill>
            </a:endParaRPr>
          </a:p>
        </p:txBody>
      </p:sp>
      <p:sp>
        <p:nvSpPr>
          <p:cNvPr id="23555" name="Rectangle 3"/>
          <p:cNvSpPr>
            <a:spLocks noGrp="1" noChangeArrowheads="1"/>
          </p:cNvSpPr>
          <p:nvPr>
            <p:ph idx="1"/>
          </p:nvPr>
        </p:nvSpPr>
        <p:spPr/>
        <p:txBody>
          <a:bodyPr>
            <a:normAutofit fontScale="92500" lnSpcReduction="10000"/>
          </a:bodyPr>
          <a:lstStyle/>
          <a:p>
            <a:pPr marL="274320" indent="-274320" eaLnBrk="1" fontAlgn="auto" hangingPunct="1">
              <a:lnSpc>
                <a:spcPct val="90000"/>
              </a:lnSpc>
              <a:spcAft>
                <a:spcPts val="0"/>
              </a:spcAft>
              <a:buClr>
                <a:schemeClr val="accent3"/>
              </a:buClr>
              <a:buFontTx/>
              <a:buNone/>
              <a:defRPr/>
            </a:pPr>
            <a:r>
              <a:rPr lang="en-US"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 </a:t>
            </a:r>
          </a:p>
          <a:p>
            <a:pPr marL="274320" indent="-274320" eaLnBrk="1" fontAlgn="auto" hangingPunct="1">
              <a:lnSpc>
                <a:spcPct val="90000"/>
              </a:lnSpc>
              <a:spcAft>
                <a:spcPts val="0"/>
              </a:spcAft>
              <a:buClr>
                <a:schemeClr val="accent3"/>
              </a:buClr>
              <a:buFontTx/>
              <a:buNone/>
              <a:defRPr/>
            </a:pPr>
            <a:r>
              <a:rPr lang="en-US" b="1" dirty="0" smtClean="0">
                <a:latin typeface="Times New Roman" pitchFamily="18" charset="0"/>
                <a:cs typeface="Times New Roman" pitchFamily="18" charset="0"/>
              </a:rPr>
              <a:t>    Program organized on a day time basis.   Patient receives full range of treatment, services and return home at the end of the day. Family will feel relief for few hours.</a:t>
            </a:r>
          </a:p>
          <a:p>
            <a:pPr marL="274320" indent="-274320" eaLnBrk="1" fontAlgn="auto" hangingPunct="1">
              <a:lnSpc>
                <a:spcPct val="90000"/>
              </a:lnSpc>
              <a:spcAft>
                <a:spcPts val="0"/>
              </a:spcAft>
              <a:buClr>
                <a:schemeClr val="accent3"/>
              </a:buClr>
              <a:buFontTx/>
              <a:buNone/>
              <a:defRPr/>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Eg</a:t>
            </a:r>
            <a:r>
              <a:rPr lang="en-US" b="1" dirty="0" smtClean="0">
                <a:latin typeface="Times New Roman" pitchFamily="18" charset="0"/>
                <a:cs typeface="Times New Roman" pitchFamily="18" charset="0"/>
              </a:rPr>
              <a:t> ; in India more centers are available for mentally retarded individuals.</a:t>
            </a:r>
          </a:p>
          <a:p>
            <a:pPr marL="514350" indent="-514350" eaLnBrk="1" fontAlgn="auto" hangingPunct="1">
              <a:lnSpc>
                <a:spcPct val="90000"/>
              </a:lnSpc>
              <a:spcAft>
                <a:spcPts val="0"/>
              </a:spcAft>
              <a:buClr>
                <a:schemeClr val="accent3"/>
              </a:buClr>
              <a:buFont typeface="+mj-lt"/>
              <a:buAutoNum type="arabicPeriod"/>
              <a:defRPr/>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Sanjivini</a:t>
            </a:r>
            <a:r>
              <a:rPr lang="en-US" b="1" dirty="0" smtClean="0">
                <a:latin typeface="Times New Roman" pitchFamily="18" charset="0"/>
                <a:cs typeface="Times New Roman" pitchFamily="18" charset="0"/>
              </a:rPr>
              <a:t> New Delhi</a:t>
            </a:r>
          </a:p>
          <a:p>
            <a:pPr marL="514350" indent="-514350" eaLnBrk="1" fontAlgn="auto" hangingPunct="1">
              <a:lnSpc>
                <a:spcPct val="90000"/>
              </a:lnSpc>
              <a:spcAft>
                <a:spcPts val="0"/>
              </a:spcAft>
              <a:buClr>
                <a:schemeClr val="accent3"/>
              </a:buClr>
              <a:buFont typeface="+mj-lt"/>
              <a:buAutoNum type="arabicPeriod"/>
              <a:defRPr/>
            </a:pPr>
            <a:r>
              <a:rPr lang="en-US" b="1" dirty="0" err="1" smtClean="0">
                <a:latin typeface="Times New Roman" pitchFamily="18" charset="0"/>
                <a:cs typeface="Times New Roman" pitchFamily="18" charset="0"/>
              </a:rPr>
              <a:t>NIMHANS,Bangalore</a:t>
            </a:r>
            <a:endParaRPr lang="en-US" b="1" dirty="0" smtClean="0">
              <a:latin typeface="Times New Roman" pitchFamily="18" charset="0"/>
              <a:cs typeface="Times New Roman" pitchFamily="18" charset="0"/>
            </a:endParaRPr>
          </a:p>
          <a:p>
            <a:pPr marL="514350" indent="-514350" eaLnBrk="1" fontAlgn="auto" hangingPunct="1">
              <a:lnSpc>
                <a:spcPct val="90000"/>
              </a:lnSpc>
              <a:spcAft>
                <a:spcPts val="0"/>
              </a:spcAft>
              <a:buClr>
                <a:schemeClr val="accent3"/>
              </a:buClr>
              <a:buFont typeface="+mj-lt"/>
              <a:buAutoNum type="arabicPeriod"/>
              <a:defRPr/>
            </a:pPr>
            <a:r>
              <a:rPr lang="en-US" b="1" dirty="0" smtClean="0">
                <a:latin typeface="Times New Roman" pitchFamily="18" charset="0"/>
                <a:cs typeface="Times New Roman" pitchFamily="18" charset="0"/>
              </a:rPr>
              <a:t>Richmond </a:t>
            </a:r>
            <a:r>
              <a:rPr lang="en-US" b="1" dirty="0" err="1" smtClean="0">
                <a:latin typeface="Times New Roman" pitchFamily="18" charset="0"/>
                <a:cs typeface="Times New Roman" pitchFamily="18" charset="0"/>
              </a:rPr>
              <a:t>fellowship,Bangalore</a:t>
            </a:r>
            <a:endParaRPr lang="en-US" b="1" dirty="0" smtClean="0">
              <a:latin typeface="Times New Roman" pitchFamily="18" charset="0"/>
              <a:cs typeface="Times New Roman" pitchFamily="18" charset="0"/>
            </a:endParaRPr>
          </a:p>
          <a:p>
            <a:pPr marL="514350" indent="-514350" eaLnBrk="1" fontAlgn="auto" hangingPunct="1">
              <a:lnSpc>
                <a:spcPct val="90000"/>
              </a:lnSpc>
              <a:spcAft>
                <a:spcPts val="0"/>
              </a:spcAft>
              <a:buClr>
                <a:schemeClr val="accent3"/>
              </a:buClr>
              <a:buFont typeface="+mj-lt"/>
              <a:buAutoNum type="arabicPeriod"/>
              <a:defRPr/>
            </a:pPr>
            <a:r>
              <a:rPr lang="en-US" b="1" dirty="0" err="1" smtClean="0">
                <a:latin typeface="Times New Roman" pitchFamily="18" charset="0"/>
                <a:cs typeface="Times New Roman" pitchFamily="18" charset="0"/>
              </a:rPr>
              <a:t>Anugraha</a:t>
            </a:r>
            <a:r>
              <a:rPr lang="en-US" b="1" dirty="0" smtClean="0">
                <a:latin typeface="Times New Roman" pitchFamily="18" charset="0"/>
                <a:cs typeface="Times New Roman" pitchFamily="18" charset="0"/>
              </a:rPr>
              <a:t> day care centre, Chennai</a:t>
            </a:r>
          </a:p>
          <a:p>
            <a:pPr marL="274320" indent="-274320" eaLnBrk="1" fontAlgn="auto" hangingPunct="1">
              <a:lnSpc>
                <a:spcPct val="90000"/>
              </a:lnSpc>
              <a:spcAft>
                <a:spcPts val="0"/>
              </a:spcAft>
              <a:buClr>
                <a:schemeClr val="accent3"/>
              </a:buClr>
              <a:buFont typeface="Times"/>
              <a:buNone/>
              <a:defRPr/>
            </a:pPr>
            <a:endParaRPr lang="en-US" u="sng" dirty="0" smtClean="0"/>
          </a:p>
        </p:txBody>
      </p:sp>
      <p:sp>
        <p:nvSpPr>
          <p:cNvPr id="5" name="Slide Number Placeholder 5"/>
          <p:cNvSpPr>
            <a:spLocks noGrp="1"/>
          </p:cNvSpPr>
          <p:nvPr>
            <p:ph type="sldNum" sz="quarter" idx="12"/>
          </p:nvPr>
        </p:nvSpPr>
        <p:spPr/>
        <p:txBody>
          <a:bodyPr/>
          <a:lstStyle/>
          <a:p>
            <a:pPr>
              <a:defRPr/>
            </a:pPr>
            <a:fld id="{7337222A-426F-45EA-B3D1-15B2AE41F7F9}" type="slidenum">
              <a:rPr lang="en-US"/>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81000"/>
            <a:ext cx="8686800" cy="2209800"/>
          </a:xfrm>
        </p:spPr>
        <p:txBody>
          <a:bodyPr>
            <a:normAutofit fontScale="90000"/>
          </a:bodyPr>
          <a:lstStyle/>
          <a:p>
            <a:pPr algn="ct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sz="4400" b="1" smtClean="0">
                <a:solidFill>
                  <a:srgbClr val="FF0000"/>
                </a:solidFill>
                <a:latin typeface="Times New Roman" pitchFamily="18" charset="0"/>
                <a:cs typeface="Times New Roman" pitchFamily="18" charset="0"/>
              </a:rPr>
              <a:t>Richmond fellowship(Vishwas)-Day </a:t>
            </a:r>
            <a:br>
              <a:rPr lang="en-US" sz="4400" b="1" smtClean="0">
                <a:solidFill>
                  <a:srgbClr val="FF0000"/>
                </a:solidFill>
                <a:latin typeface="Times New Roman" pitchFamily="18" charset="0"/>
                <a:cs typeface="Times New Roman" pitchFamily="18" charset="0"/>
              </a:rPr>
            </a:br>
            <a:r>
              <a:rPr lang="en-US" sz="4400" b="1" smtClean="0">
                <a:solidFill>
                  <a:srgbClr val="FF0000"/>
                </a:solidFill>
                <a:latin typeface="Times New Roman" pitchFamily="18" charset="0"/>
                <a:cs typeface="Times New Roman" pitchFamily="18" charset="0"/>
              </a:rPr>
              <a:t>care centre, Bangalore</a:t>
            </a:r>
            <a:br>
              <a:rPr lang="en-US" sz="4400" b="1" smtClean="0">
                <a:solidFill>
                  <a:srgbClr val="FF0000"/>
                </a:solidFill>
                <a:latin typeface="Times New Roman" pitchFamily="18" charset="0"/>
                <a:cs typeface="Times New Roman" pitchFamily="18" charset="0"/>
              </a:rPr>
            </a:br>
            <a:endParaRPr lang="en-US" sz="4400" smtClean="0">
              <a:solidFill>
                <a:srgbClr val="FF0000"/>
              </a:solidFill>
            </a:endParaRPr>
          </a:p>
        </p:txBody>
      </p:sp>
      <p:pic>
        <p:nvPicPr>
          <p:cNvPr id="56324" name="Picture 2" descr="C:\Documents and Settings\HOLY FAMILY\My Documents\My Pictures\Richmond (5).JPG"/>
          <p:cNvPicPr>
            <a:picLocks noGrp="1" noChangeAspect="1" noChangeArrowheads="1"/>
          </p:cNvPicPr>
          <p:nvPr>
            <p:ph idx="1"/>
          </p:nvPr>
        </p:nvPicPr>
        <p:blipFill>
          <a:blip r:embed="rId2"/>
          <a:stretch>
            <a:fillRect/>
          </a:stretch>
        </p:blipFill>
        <p:spPr>
          <a:xfrm>
            <a:off x="3813969" y="3646488"/>
            <a:ext cx="1524000" cy="1133475"/>
          </a:xfrm>
          <a:noFill/>
        </p:spPr>
      </p:pic>
      <p:sp>
        <p:nvSpPr>
          <p:cNvPr id="4" name="Slide Number Placeholder 3"/>
          <p:cNvSpPr>
            <a:spLocks noGrp="1"/>
          </p:cNvSpPr>
          <p:nvPr>
            <p:ph type="sldNum" sz="quarter" idx="12"/>
          </p:nvPr>
        </p:nvSpPr>
        <p:spPr/>
        <p:txBody>
          <a:bodyPr/>
          <a:lstStyle/>
          <a:p>
            <a:pPr>
              <a:defRPr/>
            </a:pPr>
            <a:fld id="{A567E7CF-FC71-4369-8804-83601C8DD665}" type="slidenum">
              <a:rPr lang="en-US" smtClean="0"/>
              <a:pPr>
                <a:defRPr/>
              </a:pPr>
              <a:t>44</a:t>
            </a:fld>
            <a:endParaRPr lang="en-US" dirty="0"/>
          </a:p>
        </p:txBody>
      </p:sp>
      <p:pic>
        <p:nvPicPr>
          <p:cNvPr id="56325" name="Picture 3" descr="C:\Documents and Settings\HOLY FAMILY\My Documents\My Pictures\Richmond (13).JPG"/>
          <p:cNvPicPr>
            <a:picLocks noChangeAspect="1" noChangeArrowheads="1"/>
          </p:cNvPicPr>
          <p:nvPr/>
        </p:nvPicPr>
        <p:blipFill>
          <a:blip r:embed="rId3"/>
          <a:srcRect/>
          <a:stretch>
            <a:fillRect/>
          </a:stretch>
        </p:blipFill>
        <p:spPr bwMode="auto">
          <a:xfrm>
            <a:off x="609600" y="2743200"/>
            <a:ext cx="4038600"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704850"/>
            <a:ext cx="8686800" cy="819150"/>
          </a:xfrm>
        </p:spPr>
        <p:txBody>
          <a:bodyPr/>
          <a:lstStyle/>
          <a:p>
            <a:pPr eaLnBrk="1" hangingPunct="1"/>
            <a:r>
              <a:rPr lang="en-US" smtClean="0">
                <a:solidFill>
                  <a:srgbClr val="FF0000"/>
                </a:solidFill>
              </a:rPr>
              <a:t>Community mental health centre</a:t>
            </a:r>
          </a:p>
        </p:txBody>
      </p:sp>
      <p:pic>
        <p:nvPicPr>
          <p:cNvPr id="57347" name="Picture 2" descr="C:\Documents and Settings\HOLY FAMILY\My Documents\My Pictures\Centre1.jpg"/>
          <p:cNvPicPr>
            <a:picLocks noGrp="1" noChangeAspect="1" noChangeArrowheads="1"/>
          </p:cNvPicPr>
          <p:nvPr>
            <p:ph idx="1"/>
          </p:nvPr>
        </p:nvPicPr>
        <p:blipFill>
          <a:blip r:embed="rId2"/>
          <a:srcRect/>
          <a:stretch>
            <a:fillRect/>
          </a:stretch>
        </p:blipFill>
        <p:spPr>
          <a:xfrm>
            <a:off x="762000" y="2057400"/>
            <a:ext cx="4068763" cy="4419600"/>
          </a:xfrm>
          <a:noFill/>
        </p:spPr>
      </p:pic>
      <p:sp>
        <p:nvSpPr>
          <p:cNvPr id="4" name="Slide Number Placeholder 3"/>
          <p:cNvSpPr>
            <a:spLocks noGrp="1"/>
          </p:cNvSpPr>
          <p:nvPr>
            <p:ph type="sldNum" sz="quarter" idx="12"/>
          </p:nvPr>
        </p:nvSpPr>
        <p:spPr/>
        <p:txBody>
          <a:bodyPr/>
          <a:lstStyle/>
          <a:p>
            <a:pPr>
              <a:defRPr/>
            </a:pPr>
            <a:fld id="{B225B17A-0C73-41EC-97E6-0ACA8AF4870A}" type="slidenum">
              <a:rPr lang="en-US"/>
              <a:pPr>
                <a:defRPr/>
              </a:pPr>
              <a:t>45</a:t>
            </a:fld>
            <a:endParaRPr lang="en-US" dirty="0"/>
          </a:p>
        </p:txBody>
      </p:sp>
      <p:pic>
        <p:nvPicPr>
          <p:cNvPr id="57349" name="Picture 3" descr="C:\Documents and Settings\HOLY FAMILY\My Documents\My Pictures\e3f3b5ed5de10ff5.JPG"/>
          <p:cNvPicPr>
            <a:picLocks noChangeAspect="1" noChangeArrowheads="1"/>
          </p:cNvPicPr>
          <p:nvPr/>
        </p:nvPicPr>
        <p:blipFill>
          <a:blip r:embed="rId3"/>
          <a:srcRect/>
          <a:stretch>
            <a:fillRect/>
          </a:stretch>
        </p:blipFill>
        <p:spPr bwMode="auto">
          <a:xfrm>
            <a:off x="5105400" y="2057400"/>
            <a:ext cx="3581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362200" y="457200"/>
            <a:ext cx="4800600" cy="685800"/>
          </a:xfrm>
        </p:spPr>
        <p:txBody>
          <a:bodyPr>
            <a:normAutofit fontScale="90000"/>
          </a:bodyPr>
          <a:lstStyle/>
          <a:p>
            <a:pPr eaLnBrk="1" fontAlgn="auto" hangingPunct="1">
              <a:spcAft>
                <a:spcPts val="0"/>
              </a:spcAft>
              <a:defRPr/>
            </a:pPr>
            <a:r>
              <a:rPr lang="en-US" dirty="0" smtClean="0">
                <a:solidFill>
                  <a:srgbClr val="FF0000"/>
                </a:solidFill>
              </a:rPr>
              <a:t>Youth centre</a:t>
            </a:r>
          </a:p>
        </p:txBody>
      </p:sp>
      <p:pic>
        <p:nvPicPr>
          <p:cNvPr id="58371" name="Picture 2" descr="C:\Documents and Settings\HOLY FAMILY\My Documents\My Pictures\Facilities_-_Creekside_Youth_Centre_-_Large1357.jpg"/>
          <p:cNvPicPr>
            <a:picLocks noGrp="1" noChangeAspect="1" noChangeArrowheads="1"/>
          </p:cNvPicPr>
          <p:nvPr>
            <p:ph idx="1"/>
          </p:nvPr>
        </p:nvPicPr>
        <p:blipFill>
          <a:blip r:embed="rId2"/>
          <a:srcRect/>
          <a:stretch>
            <a:fillRect/>
          </a:stretch>
        </p:blipFill>
        <p:spPr>
          <a:xfrm>
            <a:off x="457200" y="1295400"/>
            <a:ext cx="8153400" cy="5334000"/>
          </a:xfrm>
          <a:noFill/>
        </p:spPr>
      </p:pic>
      <p:sp>
        <p:nvSpPr>
          <p:cNvPr id="4" name="Slide Number Placeholder 3"/>
          <p:cNvSpPr>
            <a:spLocks noGrp="1"/>
          </p:cNvSpPr>
          <p:nvPr>
            <p:ph type="sldNum" sz="quarter" idx="12"/>
          </p:nvPr>
        </p:nvSpPr>
        <p:spPr/>
        <p:txBody>
          <a:bodyPr/>
          <a:lstStyle/>
          <a:p>
            <a:pPr>
              <a:defRPr/>
            </a:pPr>
            <a:fld id="{E09C83C6-6AB3-492A-AE4A-1CF28C7E36C5}" type="slidenum">
              <a:rPr lang="en-US"/>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066800" y="609600"/>
            <a:ext cx="7010400" cy="990600"/>
          </a:xfrm>
        </p:spPr>
        <p:txBody>
          <a:bodyPr/>
          <a:lstStyle/>
          <a:p>
            <a:pPr eaLnBrk="1" hangingPunct="1"/>
            <a:r>
              <a:rPr lang="en-US" smtClean="0">
                <a:solidFill>
                  <a:srgbClr val="FF3300"/>
                </a:solidFill>
              </a:rPr>
              <a:t>Mental health agency care</a:t>
            </a:r>
          </a:p>
        </p:txBody>
      </p:sp>
      <p:sp>
        <p:nvSpPr>
          <p:cNvPr id="59395" name="Content Placeholder 2"/>
          <p:cNvSpPr>
            <a:spLocks noGrp="1"/>
          </p:cNvSpPr>
          <p:nvPr>
            <p:ph idx="1"/>
          </p:nvPr>
        </p:nvSpPr>
        <p:spPr>
          <a:xfrm>
            <a:off x="914400" y="1752600"/>
            <a:ext cx="7848600" cy="4267200"/>
          </a:xfrm>
        </p:spPr>
        <p:txBody>
          <a:bodyPr/>
          <a:lstStyle/>
          <a:p>
            <a:pPr eaLnBrk="1" hangingPunct="1"/>
            <a:r>
              <a:rPr lang="en-US" smtClean="0">
                <a:solidFill>
                  <a:srgbClr val="CC00CC"/>
                </a:solidFill>
              </a:rPr>
              <a:t>Hot line agency</a:t>
            </a:r>
            <a:r>
              <a:rPr lang="en-US" smtClean="0"/>
              <a:t>;-A telephone line maintained by a trained personnel for crisis or suicide intervention.</a:t>
            </a:r>
          </a:p>
          <a:p>
            <a:pPr eaLnBrk="1" hangingPunct="1"/>
            <a:r>
              <a:rPr lang="en-US" smtClean="0">
                <a:solidFill>
                  <a:srgbClr val="CC00CC"/>
                </a:solidFill>
              </a:rPr>
              <a:t>Walk in clinic</a:t>
            </a:r>
            <a:r>
              <a:rPr lang="en-US" smtClean="0"/>
              <a:t>;- A facility available for 24 hrs with psychiatric emergency room</a:t>
            </a:r>
          </a:p>
          <a:p>
            <a:pPr eaLnBrk="1" hangingPunct="1"/>
            <a:r>
              <a:rPr lang="en-US" smtClean="0">
                <a:solidFill>
                  <a:srgbClr val="CC00CC"/>
                </a:solidFill>
              </a:rPr>
              <a:t>Home visit;- </a:t>
            </a:r>
            <a:r>
              <a:rPr lang="en-US" smtClean="0"/>
              <a:t>visiting the houses by a team of community mental health people during the period of crisis intervention.</a:t>
            </a:r>
          </a:p>
        </p:txBody>
      </p:sp>
      <p:sp>
        <p:nvSpPr>
          <p:cNvPr id="4" name="Slide Number Placeholder 3"/>
          <p:cNvSpPr>
            <a:spLocks noGrp="1"/>
          </p:cNvSpPr>
          <p:nvPr>
            <p:ph type="sldNum" sz="quarter" idx="12"/>
          </p:nvPr>
        </p:nvSpPr>
        <p:spPr/>
        <p:txBody>
          <a:bodyPr/>
          <a:lstStyle/>
          <a:p>
            <a:pPr>
              <a:defRPr/>
            </a:pPr>
            <a:fld id="{618588FA-F06A-4D17-980C-586D78749802}" type="slidenum">
              <a:rPr lang="en-US"/>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28600"/>
            <a:ext cx="5791200" cy="1066800"/>
          </a:xfrm>
        </p:spPr>
        <p:txBody>
          <a:bodyPr/>
          <a:lstStyle/>
          <a:p>
            <a:pPr eaLnBrk="1" hangingPunct="1"/>
            <a:r>
              <a:rPr lang="en-US" sz="4000" smtClean="0">
                <a:solidFill>
                  <a:srgbClr val="FF0000"/>
                </a:solidFill>
                <a:latin typeface="Times New Roman" pitchFamily="18" charset="0"/>
                <a:cs typeface="Times New Roman" pitchFamily="18" charset="0"/>
              </a:rPr>
              <a:t>Suicide prevention centres</a:t>
            </a:r>
          </a:p>
        </p:txBody>
      </p:sp>
      <p:sp>
        <p:nvSpPr>
          <p:cNvPr id="60419" name="Content Placeholder 2"/>
          <p:cNvSpPr>
            <a:spLocks noGrp="1"/>
          </p:cNvSpPr>
          <p:nvPr>
            <p:ph idx="1"/>
          </p:nvPr>
        </p:nvSpPr>
        <p:spPr>
          <a:xfrm>
            <a:off x="381000" y="2590800"/>
            <a:ext cx="8382000" cy="4267200"/>
          </a:xfrm>
        </p:spPr>
        <p:txBody>
          <a:bodyPr/>
          <a:lstStyle/>
          <a:p>
            <a:pPr>
              <a:buFont typeface="Wingdings 2" pitchFamily="18" charset="2"/>
              <a:buNone/>
            </a:pPr>
            <a:r>
              <a:rPr lang="en-US" sz="3200" smtClean="0">
                <a:latin typeface="Times New Roman" pitchFamily="18" charset="0"/>
                <a:cs typeface="Times New Roman" pitchFamily="18" charset="0"/>
              </a:rPr>
              <a:t>   There are many suicide prevention centres in India in the volundary sectors doing good work and helping those in need</a:t>
            </a:r>
            <a:endParaRPr lang="en-US" b="1" smtClean="0"/>
          </a:p>
          <a:p>
            <a:r>
              <a:rPr lang="en-US" b="1" smtClean="0">
                <a:solidFill>
                  <a:srgbClr val="CC00CC"/>
                </a:solidFill>
              </a:rPr>
              <a:t>Hotline</a:t>
            </a:r>
            <a:endParaRPr lang="en-US" smtClean="0">
              <a:solidFill>
                <a:srgbClr val="CC00CC"/>
              </a:solidFill>
            </a:endParaRPr>
          </a:p>
          <a:p>
            <a:r>
              <a:rPr lang="en-US" smtClean="0"/>
              <a:t>National Suicide Hotline  1-800-SUICIDE (784-2 )</a:t>
            </a:r>
          </a:p>
          <a:p>
            <a:r>
              <a:rPr lang="en-US" smtClean="0"/>
              <a:t>Sneha in Chenni</a:t>
            </a:r>
          </a:p>
          <a:p>
            <a:r>
              <a:rPr lang="en-US" smtClean="0"/>
              <a:t>Sahara in Mumbai</a:t>
            </a:r>
          </a:p>
          <a:p>
            <a:r>
              <a:rPr lang="en-US" smtClean="0"/>
              <a:t>Sanjivini and Sumaithri in New Delhi</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715E68BC-2A41-4800-A5DB-FD86F0ACE4E8}" type="slidenum">
              <a:rPr lang="en-US"/>
              <a:pPr>
                <a:defRPr/>
              </a:pPr>
              <a:t>48</a:t>
            </a:fld>
            <a:endParaRPr lang="en-US" dirty="0"/>
          </a:p>
        </p:txBody>
      </p:sp>
      <p:pic>
        <p:nvPicPr>
          <p:cNvPr id="60421" name="Picture 5"/>
          <p:cNvPicPr>
            <a:picLocks noChangeAspect="1" noChangeArrowheads="1"/>
          </p:cNvPicPr>
          <p:nvPr/>
        </p:nvPicPr>
        <p:blipFill>
          <a:blip r:embed="rId2"/>
          <a:srcRect/>
          <a:stretch>
            <a:fillRect/>
          </a:stretch>
        </p:blipFill>
        <p:spPr bwMode="auto">
          <a:xfrm>
            <a:off x="6324600" y="0"/>
            <a:ext cx="2590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447800" y="228600"/>
            <a:ext cx="7162800" cy="1143000"/>
          </a:xfrm>
        </p:spPr>
        <p:txBody>
          <a:bodyPr/>
          <a:lstStyle/>
          <a:p>
            <a:pPr algn="ctr" eaLnBrk="1" hangingPunct="1"/>
            <a:r>
              <a:rPr lang="en-US" smtClean="0">
                <a:solidFill>
                  <a:srgbClr val="FF3300"/>
                </a:solidFill>
              </a:rPr>
              <a:t>Walk in clinic</a:t>
            </a:r>
          </a:p>
        </p:txBody>
      </p:sp>
      <p:pic>
        <p:nvPicPr>
          <p:cNvPr id="61443" name="Picture 2" descr="C:\Documents and Settings\HOLY FAMILY\My Documents\My Pictures\health-walk-in-clinic-val-e.jpg"/>
          <p:cNvPicPr>
            <a:picLocks noGrp="1" noChangeAspect="1" noChangeArrowheads="1"/>
          </p:cNvPicPr>
          <p:nvPr>
            <p:ph idx="1"/>
          </p:nvPr>
        </p:nvPicPr>
        <p:blipFill>
          <a:blip r:embed="rId2"/>
          <a:srcRect/>
          <a:stretch>
            <a:fillRect/>
          </a:stretch>
        </p:blipFill>
        <p:spPr>
          <a:xfrm>
            <a:off x="381000" y="1600200"/>
            <a:ext cx="5638800" cy="4652963"/>
          </a:xfrm>
          <a:noFill/>
        </p:spPr>
      </p:pic>
      <p:sp>
        <p:nvSpPr>
          <p:cNvPr id="4" name="Slide Number Placeholder 3"/>
          <p:cNvSpPr>
            <a:spLocks noGrp="1"/>
          </p:cNvSpPr>
          <p:nvPr>
            <p:ph type="sldNum" sz="quarter" idx="12"/>
          </p:nvPr>
        </p:nvSpPr>
        <p:spPr/>
        <p:txBody>
          <a:bodyPr/>
          <a:lstStyle/>
          <a:p>
            <a:pPr>
              <a:defRPr/>
            </a:pPr>
            <a:fld id="{0289D660-7482-4CA4-AB46-C200EF693984}" type="slidenum">
              <a:rPr lang="en-US"/>
              <a:pPr>
                <a:defRPr/>
              </a:pPr>
              <a:t>49</a:t>
            </a:fld>
            <a:endParaRPr lang="en-US" dirty="0"/>
          </a:p>
        </p:txBody>
      </p:sp>
      <p:sp>
        <p:nvSpPr>
          <p:cNvPr id="5" name="Title 1"/>
          <p:cNvSpPr txBox="1">
            <a:spLocks/>
          </p:cNvSpPr>
          <p:nvPr/>
        </p:nvSpPr>
        <p:spPr bwMode="auto">
          <a:xfrm>
            <a:off x="6096000" y="1524000"/>
            <a:ext cx="2895600" cy="1447800"/>
          </a:xfrm>
          <a:prstGeom prst="rect">
            <a:avLst/>
          </a:prstGeom>
          <a:noFill/>
          <a:ln w="9525">
            <a:noFill/>
            <a:miter lim="800000"/>
            <a:headEnd/>
            <a:tailEnd/>
          </a:ln>
        </p:spPr>
        <p:txBody>
          <a:bodyPr lIns="0" rIns="0" bIns="0" anchor="b"/>
          <a:lstStyle/>
          <a:p>
            <a:pPr>
              <a:defRPr/>
            </a:pPr>
            <a:r>
              <a:rPr lang="en-US" sz="2800" dirty="0">
                <a:latin typeface="Times New Roman" pitchFamily="18" charset="0"/>
                <a:ea typeface="+mj-ea"/>
                <a:cs typeface="Times New Roman" pitchFamily="18" charset="0"/>
              </a:rPr>
              <a:t>A facility of mental health for 24 hours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algn="ctr" eaLnBrk="1" hangingPunct="1"/>
            <a:r>
              <a:rPr lang="en-US" sz="4000" smtClean="0">
                <a:latin typeface="Times New Roman" pitchFamily="18" charset="0"/>
                <a:cs typeface="Times New Roman" pitchFamily="18" charset="0"/>
              </a:rPr>
              <a:t>Misconception towards mental illness and mentally ill</a:t>
            </a:r>
          </a:p>
        </p:txBody>
      </p:sp>
      <p:sp>
        <p:nvSpPr>
          <p:cNvPr id="17411" name="Content Placeholder 2"/>
          <p:cNvSpPr>
            <a:spLocks noGrp="1"/>
          </p:cNvSpPr>
          <p:nvPr>
            <p:ph idx="1"/>
          </p:nvPr>
        </p:nvSpPr>
        <p:spPr>
          <a:xfrm>
            <a:off x="762000" y="2514600"/>
            <a:ext cx="7772400" cy="4114800"/>
          </a:xfrm>
        </p:spPr>
        <p:txBody>
          <a:bodyPr/>
          <a:lstStyle/>
          <a:p>
            <a:pPr eaLnBrk="1" hangingPunct="1"/>
            <a:r>
              <a:rPr lang="en-US" smtClean="0"/>
              <a:t>Is mental illness hereditary?</a:t>
            </a:r>
          </a:p>
          <a:p>
            <a:pPr eaLnBrk="1" hangingPunct="1"/>
            <a:r>
              <a:rPr lang="en-US" smtClean="0"/>
              <a:t>Is mental illness contagious?</a:t>
            </a:r>
          </a:p>
          <a:p>
            <a:pPr eaLnBrk="1" hangingPunct="1"/>
            <a:r>
              <a:rPr lang="en-US" smtClean="0"/>
              <a:t>Do ghost, black magic ,curse cause mental illness?</a:t>
            </a:r>
          </a:p>
          <a:p>
            <a:pPr eaLnBrk="1" hangingPunct="1"/>
            <a:r>
              <a:rPr lang="en-US" smtClean="0"/>
              <a:t>Is mental illness treatable?</a:t>
            </a:r>
          </a:p>
          <a:p>
            <a:pPr eaLnBrk="1" hangingPunct="1"/>
            <a:r>
              <a:rPr lang="en-US" smtClean="0"/>
              <a:t>Can patients take up responsibility after recovery?</a:t>
            </a:r>
          </a:p>
          <a:p>
            <a:pPr eaLnBrk="1" hangingPunct="1"/>
            <a:r>
              <a:rPr lang="en-US" smtClean="0"/>
              <a:t>Can marriage cure mental illness?</a:t>
            </a:r>
          </a:p>
        </p:txBody>
      </p:sp>
      <p:sp>
        <p:nvSpPr>
          <p:cNvPr id="4" name="Slide Number Placeholder 3"/>
          <p:cNvSpPr>
            <a:spLocks noGrp="1"/>
          </p:cNvSpPr>
          <p:nvPr>
            <p:ph type="sldNum" sz="quarter" idx="12"/>
          </p:nvPr>
        </p:nvSpPr>
        <p:spPr/>
        <p:txBody>
          <a:bodyPr/>
          <a:lstStyle/>
          <a:p>
            <a:pPr>
              <a:defRPr/>
            </a:pPr>
            <a:fld id="{44CBFA7A-4543-4352-BE20-047FC9C75D57}" type="slidenum">
              <a:rPr lang="en-US"/>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381000"/>
            <a:ext cx="7010400" cy="609600"/>
          </a:xfrm>
        </p:spPr>
        <p:txBody>
          <a:bodyPr>
            <a:normAutofit fontScale="90000"/>
          </a:bodyPr>
          <a:lstStyle/>
          <a:p>
            <a:pPr eaLnBrk="1" fontAlgn="auto" hangingPunct="1">
              <a:spcAft>
                <a:spcPts val="0"/>
              </a:spcAft>
              <a:defRPr/>
            </a:pPr>
            <a:r>
              <a:rPr lang="en-US" sz="5400" b="1" dirty="0" smtClean="0">
                <a:solidFill>
                  <a:srgbClr val="FF3300"/>
                </a:solidFill>
                <a:latin typeface="Times New Roman" pitchFamily="18" charset="0"/>
                <a:cs typeface="Times New Roman" pitchFamily="18" charset="0"/>
              </a:rPr>
              <a:t>Halfway homes</a:t>
            </a:r>
            <a:endParaRPr lang="en-US" dirty="0" smtClean="0">
              <a:solidFill>
                <a:srgbClr val="FF3300"/>
              </a:solidFill>
            </a:endParaRPr>
          </a:p>
        </p:txBody>
      </p:sp>
      <p:sp>
        <p:nvSpPr>
          <p:cNvPr id="62467" name="Rectangle 3"/>
          <p:cNvSpPr>
            <a:spLocks noGrp="1" noChangeArrowheads="1"/>
          </p:cNvSpPr>
          <p:nvPr>
            <p:ph idx="1"/>
          </p:nvPr>
        </p:nvSpPr>
        <p:spPr>
          <a:xfrm>
            <a:off x="228600" y="914400"/>
            <a:ext cx="4343400" cy="5410200"/>
          </a:xfrm>
        </p:spPr>
        <p:txBody>
          <a:bodyPr/>
          <a:lstStyle/>
          <a:p>
            <a:pPr eaLnBrk="1" hangingPunct="1">
              <a:buFontTx/>
              <a:buNone/>
            </a:pPr>
            <a:r>
              <a:rPr lang="en-US" sz="2400" b="1" smtClean="0">
                <a:latin typeface="Times New Roman" pitchFamily="18" charset="0"/>
                <a:cs typeface="Times New Roman" pitchFamily="18" charset="0"/>
              </a:rPr>
              <a:t>   </a:t>
            </a:r>
            <a:endParaRPr lang="en-US" sz="2400" b="1" u="sng" smtClean="0">
              <a:latin typeface="Times New Roman" pitchFamily="18" charset="0"/>
              <a:cs typeface="Times New Roman" pitchFamily="18" charset="0"/>
            </a:endParaRPr>
          </a:p>
          <a:p>
            <a:pPr eaLnBrk="1" hangingPunct="1">
              <a:buFontTx/>
              <a:buNone/>
            </a:pPr>
            <a:r>
              <a:rPr lang="en-US" sz="2400" b="1" smtClean="0">
                <a:latin typeface="Times New Roman" pitchFamily="18" charset="0"/>
                <a:cs typeface="Times New Roman" pitchFamily="18" charset="0"/>
              </a:rPr>
              <a:t>    The patients no longer need the full services of a hospital but are not yet ready for a completely independent living. They need supervision for medication and for carrying on domestic activities. If they are still in job, they will leave the job, and come back to this half way house.</a:t>
            </a:r>
          </a:p>
        </p:txBody>
      </p:sp>
      <p:sp>
        <p:nvSpPr>
          <p:cNvPr id="5" name="Slide Number Placeholder 5"/>
          <p:cNvSpPr>
            <a:spLocks noGrp="1"/>
          </p:cNvSpPr>
          <p:nvPr>
            <p:ph type="sldNum" sz="quarter" idx="12"/>
          </p:nvPr>
        </p:nvSpPr>
        <p:spPr/>
        <p:txBody>
          <a:bodyPr/>
          <a:lstStyle/>
          <a:p>
            <a:pPr>
              <a:defRPr/>
            </a:pPr>
            <a:fld id="{8E427A87-FCAA-427B-A102-3CC61A51FA14}" type="slidenum">
              <a:rPr lang="en-US"/>
              <a:pPr>
                <a:defRPr/>
              </a:pPr>
              <a:t>50</a:t>
            </a:fld>
            <a:endParaRPr lang="en-US" dirty="0"/>
          </a:p>
        </p:txBody>
      </p:sp>
      <p:pic>
        <p:nvPicPr>
          <p:cNvPr id="62469" name="Picture 5" descr="C:\Documents and Settings\HOLY FAMILY\My Documents\My Pictures\halfway_home--3.jpg"/>
          <p:cNvPicPr>
            <a:picLocks noChangeAspect="1" noChangeArrowheads="1"/>
          </p:cNvPicPr>
          <p:nvPr/>
        </p:nvPicPr>
        <p:blipFill>
          <a:blip r:embed="rId2"/>
          <a:srcRect/>
          <a:stretch>
            <a:fillRect/>
          </a:stretch>
        </p:blipFill>
        <p:spPr bwMode="auto">
          <a:xfrm>
            <a:off x="4572000" y="1143000"/>
            <a:ext cx="42672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04800" y="304800"/>
            <a:ext cx="8229600" cy="609600"/>
          </a:xfrm>
        </p:spPr>
        <p:txBody>
          <a:bodyPr>
            <a:normAutofit fontScale="90000"/>
          </a:bodyPr>
          <a:lstStyle/>
          <a:p>
            <a:pPr eaLnBrk="1" hangingPunct="1"/>
            <a:r>
              <a:rPr lang="en-US" smtClean="0">
                <a:solidFill>
                  <a:srgbClr val="FF0000"/>
                </a:solidFill>
              </a:rPr>
              <a:t>Quarter way Homes</a:t>
            </a:r>
          </a:p>
        </p:txBody>
      </p:sp>
      <p:sp>
        <p:nvSpPr>
          <p:cNvPr id="63491" name="Content Placeholder 2"/>
          <p:cNvSpPr>
            <a:spLocks noGrp="1"/>
          </p:cNvSpPr>
          <p:nvPr>
            <p:ph idx="1"/>
          </p:nvPr>
        </p:nvSpPr>
        <p:spPr>
          <a:xfrm>
            <a:off x="304800" y="1066800"/>
            <a:ext cx="8229600" cy="2362200"/>
          </a:xfrm>
        </p:spPr>
        <p:txBody>
          <a:bodyPr/>
          <a:lstStyle/>
          <a:p>
            <a:pPr eaLnBrk="1" hangingPunct="1"/>
            <a:r>
              <a:rPr lang="en-US" smtClean="0"/>
              <a:t>This is the place usually located within the hospital campus itself, but not having the regular services of a hospital. There may not be routine nursing staff or routine rounds and most of the activities of the place are taken care of by the patient themselves.</a:t>
            </a:r>
          </a:p>
        </p:txBody>
      </p:sp>
      <p:sp>
        <p:nvSpPr>
          <p:cNvPr id="4" name="Slide Number Placeholder 3"/>
          <p:cNvSpPr>
            <a:spLocks noGrp="1"/>
          </p:cNvSpPr>
          <p:nvPr>
            <p:ph type="sldNum" sz="quarter" idx="12"/>
          </p:nvPr>
        </p:nvSpPr>
        <p:spPr/>
        <p:txBody>
          <a:bodyPr/>
          <a:lstStyle/>
          <a:p>
            <a:pPr>
              <a:defRPr/>
            </a:pPr>
            <a:fld id="{0D3F6ED5-0F6D-414D-9FDB-66BA96001C69}" type="slidenum">
              <a:rPr lang="en-US"/>
              <a:pPr>
                <a:defRPr/>
              </a:pPr>
              <a:t>51</a:t>
            </a:fld>
            <a:endParaRPr lang="en-US" dirty="0"/>
          </a:p>
        </p:txBody>
      </p:sp>
      <p:pic>
        <p:nvPicPr>
          <p:cNvPr id="63493" name="Picture 6" descr="C:\Documents and Settings\HOLY FAMILY\My Documents\My Pictures\20001005COLA-1.jpg"/>
          <p:cNvPicPr>
            <a:picLocks noChangeAspect="1" noChangeArrowheads="1"/>
          </p:cNvPicPr>
          <p:nvPr/>
        </p:nvPicPr>
        <p:blipFill>
          <a:blip r:embed="rId2"/>
          <a:srcRect/>
          <a:stretch>
            <a:fillRect/>
          </a:stretch>
        </p:blipFill>
        <p:spPr bwMode="auto">
          <a:xfrm>
            <a:off x="3810000" y="3505200"/>
            <a:ext cx="4038600"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0" y="228600"/>
            <a:ext cx="6934200" cy="1143000"/>
          </a:xfrm>
        </p:spPr>
        <p:txBody>
          <a:bodyPr/>
          <a:lstStyle/>
          <a:p>
            <a:pPr eaLnBrk="1" hangingPunct="1"/>
            <a:r>
              <a:rPr lang="en-US" smtClean="0">
                <a:solidFill>
                  <a:srgbClr val="FF0000"/>
                </a:solidFill>
              </a:rPr>
              <a:t>Group homes</a:t>
            </a:r>
          </a:p>
        </p:txBody>
      </p:sp>
      <p:sp>
        <p:nvSpPr>
          <p:cNvPr id="64515" name="Rectangle 3"/>
          <p:cNvSpPr>
            <a:spLocks noGrp="1" noChangeArrowheads="1"/>
          </p:cNvSpPr>
          <p:nvPr>
            <p:ph idx="1"/>
          </p:nvPr>
        </p:nvSpPr>
        <p:spPr>
          <a:xfrm>
            <a:off x="685800" y="1981200"/>
            <a:ext cx="7772400" cy="4191000"/>
          </a:xfrm>
        </p:spPr>
        <p:txBody>
          <a:bodyPr/>
          <a:lstStyle/>
          <a:p>
            <a:pPr eaLnBrk="1" hangingPunct="1">
              <a:lnSpc>
                <a:spcPct val="90000"/>
              </a:lnSpc>
              <a:buFontTx/>
              <a:buNone/>
            </a:pPr>
            <a:r>
              <a:rPr lang="en-US" smtClean="0"/>
              <a:t>   Homes belong to hospital or rented by 15-20 mentally ill recovering patients. These ex-patients stay together, meet their financial commitment and live in a society like other members.</a:t>
            </a:r>
          </a:p>
        </p:txBody>
      </p:sp>
      <p:sp>
        <p:nvSpPr>
          <p:cNvPr id="5" name="Slide Number Placeholder 5"/>
          <p:cNvSpPr>
            <a:spLocks noGrp="1"/>
          </p:cNvSpPr>
          <p:nvPr>
            <p:ph type="sldNum" sz="quarter" idx="12"/>
          </p:nvPr>
        </p:nvSpPr>
        <p:spPr/>
        <p:txBody>
          <a:bodyPr/>
          <a:lstStyle/>
          <a:p>
            <a:pPr>
              <a:defRPr/>
            </a:pPr>
            <a:fld id="{4ECEC69B-8AF6-4A5A-BF3D-780F8CF3674C}" type="slidenum">
              <a:rPr lang="en-US"/>
              <a:pPr>
                <a:defRPr/>
              </a:pPr>
              <a:t>52</a:t>
            </a:fld>
            <a:endParaRPr lang="en-US" dirty="0"/>
          </a:p>
        </p:txBody>
      </p:sp>
      <p:pic>
        <p:nvPicPr>
          <p:cNvPr id="64517" name="Picture 7" descr="C:\Documents and Settings\HOLY FAMILY\My Documents\My Pictures\CACpic1.jpg"/>
          <p:cNvPicPr>
            <a:picLocks noChangeAspect="1" noChangeArrowheads="1"/>
          </p:cNvPicPr>
          <p:nvPr/>
        </p:nvPicPr>
        <p:blipFill>
          <a:blip r:embed="rId2"/>
          <a:srcRect/>
          <a:stretch>
            <a:fillRect/>
          </a:stretch>
        </p:blipFill>
        <p:spPr bwMode="auto">
          <a:xfrm>
            <a:off x="4876800" y="3962400"/>
            <a:ext cx="3392488" cy="2374900"/>
          </a:xfrm>
          <a:prstGeom prst="rect">
            <a:avLst/>
          </a:prstGeom>
          <a:noFill/>
          <a:ln w="9525">
            <a:noFill/>
            <a:miter lim="800000"/>
            <a:headEnd/>
            <a:tailEnd/>
          </a:ln>
        </p:spPr>
      </p:pic>
      <p:pic>
        <p:nvPicPr>
          <p:cNvPr id="64518" name="Picture 6" descr="C:\Documents and Settings\HOLY FAMILY\My Documents\My Pictures\bierbeekstkamillus.jpg"/>
          <p:cNvPicPr>
            <a:picLocks noChangeAspect="1" noChangeArrowheads="1"/>
          </p:cNvPicPr>
          <p:nvPr/>
        </p:nvPicPr>
        <p:blipFill>
          <a:blip r:embed="rId3"/>
          <a:srcRect/>
          <a:stretch>
            <a:fillRect/>
          </a:stretch>
        </p:blipFill>
        <p:spPr bwMode="auto">
          <a:xfrm>
            <a:off x="1127125" y="3898900"/>
            <a:ext cx="36576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81200" y="704850"/>
            <a:ext cx="6705600" cy="666750"/>
          </a:xfrm>
        </p:spPr>
        <p:txBody>
          <a:bodyPr>
            <a:normAutofit fontScale="90000"/>
          </a:bodyPr>
          <a:lstStyle/>
          <a:p>
            <a:pPr eaLnBrk="1" fontAlgn="auto" hangingPunct="1">
              <a:spcAft>
                <a:spcPts val="0"/>
              </a:spcAft>
              <a:defRPr/>
            </a:pPr>
            <a:r>
              <a:rPr lang="en-US" dirty="0" smtClean="0">
                <a:solidFill>
                  <a:srgbClr val="FF0000"/>
                </a:solidFill>
              </a:rPr>
              <a:t>Foster homes</a:t>
            </a:r>
          </a:p>
        </p:txBody>
      </p:sp>
      <p:sp>
        <p:nvSpPr>
          <p:cNvPr id="65539" name="Content Placeholder 2"/>
          <p:cNvSpPr>
            <a:spLocks noGrp="1"/>
          </p:cNvSpPr>
          <p:nvPr>
            <p:ph idx="1"/>
          </p:nvPr>
        </p:nvSpPr>
        <p:spPr>
          <a:xfrm>
            <a:off x="381000" y="1676400"/>
            <a:ext cx="3886200" cy="4343400"/>
          </a:xfrm>
        </p:spPr>
        <p:txBody>
          <a:bodyPr/>
          <a:lstStyle/>
          <a:p>
            <a:pPr eaLnBrk="1" hangingPunct="1"/>
            <a:r>
              <a:rPr lang="en-US" smtClean="0"/>
              <a:t>It is a home in which a patient recovering from a mental disorder is placed in a voluntary family by a social agency for family care.</a:t>
            </a:r>
          </a:p>
        </p:txBody>
      </p:sp>
      <p:sp>
        <p:nvSpPr>
          <p:cNvPr id="4" name="Slide Number Placeholder 3"/>
          <p:cNvSpPr>
            <a:spLocks noGrp="1"/>
          </p:cNvSpPr>
          <p:nvPr>
            <p:ph type="sldNum" sz="quarter" idx="12"/>
          </p:nvPr>
        </p:nvSpPr>
        <p:spPr/>
        <p:txBody>
          <a:bodyPr/>
          <a:lstStyle/>
          <a:p>
            <a:pPr>
              <a:defRPr/>
            </a:pPr>
            <a:fld id="{0784DEB0-F8D0-41F7-9D8E-6A47732D22D1}" type="slidenum">
              <a:rPr lang="en-US"/>
              <a:pPr>
                <a:defRPr/>
              </a:pPr>
              <a:t>53</a:t>
            </a:fld>
            <a:endParaRPr lang="en-US" dirty="0"/>
          </a:p>
        </p:txBody>
      </p:sp>
      <p:pic>
        <p:nvPicPr>
          <p:cNvPr id="65541" name="Picture 5" descr="C:\Documents and Settings\HOLY FAMILY\My Documents\My Pictures\Arnold Family.JPG"/>
          <p:cNvPicPr>
            <a:picLocks noChangeAspect="1" noChangeArrowheads="1"/>
          </p:cNvPicPr>
          <p:nvPr/>
        </p:nvPicPr>
        <p:blipFill>
          <a:blip r:embed="rId2"/>
          <a:srcRect/>
          <a:stretch>
            <a:fillRect/>
          </a:stretch>
        </p:blipFill>
        <p:spPr bwMode="auto">
          <a:xfrm>
            <a:off x="4648200" y="1752600"/>
            <a:ext cx="4267200" cy="4760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3400" y="304800"/>
            <a:ext cx="7010400" cy="1143000"/>
          </a:xfrm>
        </p:spPr>
        <p:txBody>
          <a:bodyPr/>
          <a:lstStyle/>
          <a:p>
            <a:pPr eaLnBrk="1" hangingPunct="1"/>
            <a:r>
              <a:rPr lang="en-US" smtClean="0">
                <a:solidFill>
                  <a:srgbClr val="FF0000"/>
                </a:solidFill>
              </a:rPr>
              <a:t>    Self help groups </a:t>
            </a:r>
          </a:p>
        </p:txBody>
      </p:sp>
      <p:sp>
        <p:nvSpPr>
          <p:cNvPr id="66563" name="Content Placeholder 2"/>
          <p:cNvSpPr>
            <a:spLocks noGrp="1"/>
          </p:cNvSpPr>
          <p:nvPr>
            <p:ph idx="1"/>
          </p:nvPr>
        </p:nvSpPr>
        <p:spPr>
          <a:xfrm>
            <a:off x="685800" y="1524000"/>
            <a:ext cx="7772400" cy="4038600"/>
          </a:xfrm>
        </p:spPr>
        <p:txBody>
          <a:bodyPr/>
          <a:lstStyle/>
          <a:p>
            <a:pPr eaLnBrk="1" hangingPunct="1"/>
            <a:r>
              <a:rPr lang="en-US" smtClean="0"/>
              <a:t>These groups will help the individuals as well as members of the family.</a:t>
            </a:r>
          </a:p>
          <a:p>
            <a:pPr eaLnBrk="1" hangingPunct="1"/>
            <a:r>
              <a:rPr lang="en-US" smtClean="0"/>
              <a:t> Eg;-AA GROUPS, MR GROUPS</a:t>
            </a:r>
          </a:p>
        </p:txBody>
      </p:sp>
      <p:sp>
        <p:nvSpPr>
          <p:cNvPr id="4" name="Slide Number Placeholder 3"/>
          <p:cNvSpPr>
            <a:spLocks noGrp="1"/>
          </p:cNvSpPr>
          <p:nvPr>
            <p:ph type="sldNum" sz="quarter" idx="12"/>
          </p:nvPr>
        </p:nvSpPr>
        <p:spPr/>
        <p:txBody>
          <a:bodyPr/>
          <a:lstStyle/>
          <a:p>
            <a:pPr>
              <a:defRPr/>
            </a:pPr>
            <a:fld id="{FB3DE70C-B751-4119-91E9-36A5C2CBE53F}" type="slidenum">
              <a:rPr lang="en-US"/>
              <a:pPr>
                <a:defRPr/>
              </a:pPr>
              <a:t>54</a:t>
            </a:fld>
            <a:endParaRPr lang="en-US" dirty="0"/>
          </a:p>
        </p:txBody>
      </p:sp>
      <p:pic>
        <p:nvPicPr>
          <p:cNvPr id="66565" name="Picture 4" descr="alc7 copy"/>
          <p:cNvPicPr>
            <a:picLocks noChangeAspect="1" noChangeArrowheads="1"/>
          </p:cNvPicPr>
          <p:nvPr/>
        </p:nvPicPr>
        <p:blipFill>
          <a:blip r:embed="rId2"/>
          <a:srcRect/>
          <a:stretch>
            <a:fillRect/>
          </a:stretch>
        </p:blipFill>
        <p:spPr bwMode="auto">
          <a:xfrm>
            <a:off x="4468813" y="3513138"/>
            <a:ext cx="4217987" cy="288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457200"/>
            <a:ext cx="8229600" cy="1143000"/>
          </a:xfrm>
        </p:spPr>
        <p:txBody>
          <a:bodyPr/>
          <a:lstStyle/>
          <a:p>
            <a:pPr eaLnBrk="1" hangingPunct="1"/>
            <a:r>
              <a:rPr lang="en-US" smtClean="0">
                <a:solidFill>
                  <a:srgbClr val="FF0000"/>
                </a:solidFill>
              </a:rPr>
              <a:t>Crisis intervention clinic</a:t>
            </a:r>
          </a:p>
        </p:txBody>
      </p:sp>
      <p:pic>
        <p:nvPicPr>
          <p:cNvPr id="67587" name="Picture 2" descr="C:\Documents and Settings\HOLY FAMILY\My Documents\My Pictures\VQBali_Crisis_CareClinic.gif"/>
          <p:cNvPicPr>
            <a:picLocks noGrp="1" noChangeAspect="1" noChangeArrowheads="1"/>
          </p:cNvPicPr>
          <p:nvPr>
            <p:ph idx="1"/>
          </p:nvPr>
        </p:nvPicPr>
        <p:blipFill>
          <a:blip r:embed="rId2"/>
          <a:srcRect/>
          <a:stretch>
            <a:fillRect/>
          </a:stretch>
        </p:blipFill>
        <p:spPr>
          <a:xfrm>
            <a:off x="1371600" y="1946275"/>
            <a:ext cx="5715000" cy="4454525"/>
          </a:xfrm>
          <a:noFill/>
        </p:spPr>
      </p:pic>
      <p:sp>
        <p:nvSpPr>
          <p:cNvPr id="4" name="Slide Number Placeholder 3"/>
          <p:cNvSpPr>
            <a:spLocks noGrp="1"/>
          </p:cNvSpPr>
          <p:nvPr>
            <p:ph type="sldNum" sz="quarter" idx="12"/>
          </p:nvPr>
        </p:nvSpPr>
        <p:spPr/>
        <p:txBody>
          <a:bodyPr/>
          <a:lstStyle/>
          <a:p>
            <a:pPr>
              <a:defRPr/>
            </a:pPr>
            <a:fld id="{1638AF05-0070-4031-A6D2-5CC397A5E109}" type="slidenum">
              <a:rPr lang="en-US"/>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5562600" cy="762000"/>
          </a:xfrm>
        </p:spPr>
        <p:txBody>
          <a:bodyPr>
            <a:normAutofit fontScale="90000"/>
          </a:bodyPr>
          <a:lstStyle/>
          <a:p>
            <a:pPr eaLnBrk="1" fontAlgn="auto" hangingPunct="1">
              <a:spcAft>
                <a:spcPts val="0"/>
              </a:spcAft>
              <a:defRPr/>
            </a:pPr>
            <a:r>
              <a:rPr lang="en-US" cap="all" dirty="0" smtClean="0">
                <a:ln>
                  <a:solidFill>
                    <a:schemeClr val="tx1"/>
                  </a:solidFill>
                </a:ln>
                <a:solidFill>
                  <a:srgbClr val="FF9900"/>
                </a:solidFill>
                <a:latin typeface="Times New Roman" pitchFamily="18" charset="0"/>
                <a:cs typeface="Times New Roman" pitchFamily="18" charset="0"/>
              </a:rPr>
              <a:t/>
            </a:r>
            <a:br>
              <a:rPr lang="en-US" cap="all" dirty="0" smtClean="0">
                <a:ln>
                  <a:solidFill>
                    <a:schemeClr val="tx1"/>
                  </a:solidFill>
                </a:ln>
                <a:solidFill>
                  <a:srgbClr val="FF9900"/>
                </a:solidFill>
                <a:latin typeface="Times New Roman" pitchFamily="18" charset="0"/>
                <a:cs typeface="Times New Roman" pitchFamily="18" charset="0"/>
              </a:rPr>
            </a:br>
            <a:r>
              <a:rPr lang="en-US" cap="all" dirty="0" smtClean="0">
                <a:ln>
                  <a:solidFill>
                    <a:schemeClr val="tx1"/>
                  </a:solidFill>
                </a:ln>
                <a:solidFill>
                  <a:srgbClr val="FF9900"/>
                </a:solidFill>
                <a:latin typeface="Times New Roman" pitchFamily="18" charset="0"/>
                <a:cs typeface="Times New Roman" pitchFamily="18" charset="0"/>
              </a:rPr>
              <a:t/>
            </a:r>
            <a:br>
              <a:rPr lang="en-US" cap="all" dirty="0" smtClean="0">
                <a:ln>
                  <a:solidFill>
                    <a:schemeClr val="tx1"/>
                  </a:solidFill>
                </a:ln>
                <a:solidFill>
                  <a:srgbClr val="FF9900"/>
                </a:solidFill>
                <a:latin typeface="Times New Roman" pitchFamily="18" charset="0"/>
                <a:cs typeface="Times New Roman" pitchFamily="18" charset="0"/>
              </a:rPr>
            </a:br>
            <a:r>
              <a:rPr lang="en-US" cap="all" dirty="0" smtClean="0">
                <a:ln>
                  <a:solidFill>
                    <a:schemeClr val="tx1"/>
                  </a:solidFill>
                </a:ln>
                <a:solidFill>
                  <a:srgbClr val="FF9900"/>
                </a:solidFill>
                <a:latin typeface="Times New Roman" pitchFamily="18" charset="0"/>
                <a:cs typeface="Times New Roman" pitchFamily="18" charset="0"/>
              </a:rPr>
              <a:t/>
            </a:r>
            <a:br>
              <a:rPr lang="en-US" cap="all" dirty="0" smtClean="0">
                <a:ln>
                  <a:solidFill>
                    <a:schemeClr val="tx1"/>
                  </a:solidFill>
                </a:ln>
                <a:solidFill>
                  <a:srgbClr val="FF9900"/>
                </a:solidFill>
                <a:latin typeface="Times New Roman" pitchFamily="18" charset="0"/>
                <a:cs typeface="Times New Roman" pitchFamily="18" charset="0"/>
              </a:rPr>
            </a:br>
            <a:r>
              <a:rPr lang="en-US" cap="all" dirty="0" smtClean="0">
                <a:ln>
                  <a:solidFill>
                    <a:schemeClr val="tx1"/>
                  </a:solidFill>
                </a:ln>
                <a:solidFill>
                  <a:srgbClr val="FF9900"/>
                </a:solidFill>
                <a:latin typeface="Times New Roman" pitchFamily="18" charset="0"/>
                <a:cs typeface="Times New Roman" pitchFamily="18" charset="0"/>
              </a:rPr>
              <a:t>Definition-CMHN</a:t>
            </a:r>
            <a:br>
              <a:rPr lang="en-US" cap="all" dirty="0" smtClean="0">
                <a:ln>
                  <a:solidFill>
                    <a:schemeClr val="tx1"/>
                  </a:solidFill>
                </a:ln>
                <a:solidFill>
                  <a:srgbClr val="FF9900"/>
                </a:solidFill>
                <a:latin typeface="Times New Roman" pitchFamily="18" charset="0"/>
                <a:cs typeface="Times New Roman" pitchFamily="18" charset="0"/>
              </a:rPr>
            </a:br>
            <a:endParaRPr lang="en-US" dirty="0"/>
          </a:p>
        </p:txBody>
      </p:sp>
      <p:sp>
        <p:nvSpPr>
          <p:cNvPr id="68611" name="Content Placeholder 2"/>
          <p:cNvSpPr>
            <a:spLocks noGrp="1"/>
          </p:cNvSpPr>
          <p:nvPr>
            <p:ph idx="1"/>
          </p:nvPr>
        </p:nvSpPr>
        <p:spPr>
          <a:xfrm>
            <a:off x="685800" y="1447800"/>
            <a:ext cx="7772400" cy="4495800"/>
          </a:xfrm>
        </p:spPr>
        <p:txBody>
          <a:bodyPr/>
          <a:lstStyle/>
          <a:p>
            <a:pPr eaLnBrk="1" hangingPunct="1"/>
            <a:r>
              <a:rPr lang="en-US" sz="4000" smtClean="0">
                <a:latin typeface="Times New Roman" pitchFamily="18" charset="0"/>
                <a:cs typeface="Times New Roman" pitchFamily="18" charset="0"/>
              </a:rPr>
              <a:t>CMHN is the application of knowledge of psychiatric nursing in preventing, promoting, and maintaining mental health of the people ;to help in early diagnosis and care and to rehabilitate clients after mental illness</a:t>
            </a:r>
            <a:r>
              <a:rPr lang="en-US" sz="4000" smtClean="0"/>
              <a:t>.</a:t>
            </a:r>
          </a:p>
        </p:txBody>
      </p:sp>
      <p:sp>
        <p:nvSpPr>
          <p:cNvPr id="4" name="Slide Number Placeholder 3"/>
          <p:cNvSpPr>
            <a:spLocks noGrp="1"/>
          </p:cNvSpPr>
          <p:nvPr>
            <p:ph type="sldNum" sz="quarter" idx="12"/>
          </p:nvPr>
        </p:nvSpPr>
        <p:spPr/>
        <p:txBody>
          <a:bodyPr/>
          <a:lstStyle/>
          <a:p>
            <a:pPr>
              <a:defRPr/>
            </a:pPr>
            <a:fld id="{45799104-51E6-4B00-92FE-7D3F5DE832B9}" type="slidenum">
              <a:rPr lang="en-US"/>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600200" y="381000"/>
            <a:ext cx="5638800" cy="914400"/>
          </a:xfrm>
        </p:spPr>
        <p:txBody>
          <a:bodyPr/>
          <a:lstStyle/>
          <a:p>
            <a:pPr eaLnBrk="1" hangingPunct="1"/>
            <a:r>
              <a:rPr lang="en-US" smtClean="0"/>
              <a:t>Principles of CMHN</a:t>
            </a:r>
          </a:p>
        </p:txBody>
      </p:sp>
      <p:sp>
        <p:nvSpPr>
          <p:cNvPr id="69635" name="Rectangle 3"/>
          <p:cNvSpPr>
            <a:spLocks noGrp="1" noChangeArrowheads="1"/>
          </p:cNvSpPr>
          <p:nvPr>
            <p:ph idx="1"/>
          </p:nvPr>
        </p:nvSpPr>
        <p:spPr>
          <a:xfrm>
            <a:off x="838200" y="1143000"/>
            <a:ext cx="7696200" cy="5181600"/>
          </a:xfrm>
        </p:spPr>
        <p:txBody>
          <a:bodyPr>
            <a:normAutofit lnSpcReduction="10000"/>
          </a:bodyPr>
          <a:lstStyle/>
          <a:p>
            <a:pPr algn="just" eaLnBrk="1" hangingPunct="1">
              <a:buFontTx/>
              <a:buBlip>
                <a:blip r:embed="rId2"/>
              </a:buBlip>
            </a:pPr>
            <a:r>
              <a:rPr lang="en-US" sz="2800" smtClean="0">
                <a:latin typeface="Times New Roman" pitchFamily="18" charset="0"/>
                <a:cs typeface="Times New Roman" pitchFamily="18" charset="0"/>
              </a:rPr>
              <a:t>Community mental health nursing is </a:t>
            </a:r>
            <a:r>
              <a:rPr lang="en-US" sz="2800" smtClean="0">
                <a:solidFill>
                  <a:srgbClr val="C00000"/>
                </a:solidFill>
                <a:latin typeface="Times New Roman" pitchFamily="18" charset="0"/>
                <a:cs typeface="Times New Roman" pitchFamily="18" charset="0"/>
              </a:rPr>
              <a:t>a holistic   approach</a:t>
            </a:r>
            <a:r>
              <a:rPr lang="en-US" sz="2800" smtClean="0">
                <a:latin typeface="Times New Roman" pitchFamily="18" charset="0"/>
                <a:cs typeface="Times New Roman" pitchFamily="18" charset="0"/>
              </a:rPr>
              <a:t> to promote, to maintain, to rehabilitate and to restore the community mental health by the mobilization of community resources.</a:t>
            </a:r>
          </a:p>
          <a:p>
            <a:pPr algn="just" eaLnBrk="1" hangingPunct="1">
              <a:buFontTx/>
              <a:buBlip>
                <a:blip r:embed="rId2"/>
              </a:buBlip>
            </a:pPr>
            <a:r>
              <a:rPr lang="en-US" sz="2800" smtClean="0">
                <a:latin typeface="Times New Roman" pitchFamily="18" charset="0"/>
                <a:cs typeface="Times New Roman" pitchFamily="18" charset="0"/>
              </a:rPr>
              <a:t>CMH influenced and reflected by </a:t>
            </a:r>
            <a:r>
              <a:rPr lang="en-US" sz="2800" smtClean="0">
                <a:solidFill>
                  <a:srgbClr val="C00000"/>
                </a:solidFill>
                <a:latin typeface="Times New Roman" pitchFamily="18" charset="0"/>
                <a:cs typeface="Times New Roman" pitchFamily="18" charset="0"/>
              </a:rPr>
              <a:t>mental health of individuals and their belief in the community.</a:t>
            </a:r>
          </a:p>
          <a:p>
            <a:pPr algn="just" eaLnBrk="1" hangingPunct="1">
              <a:buFontTx/>
              <a:buBlip>
                <a:blip r:embed="rId2"/>
              </a:buBlip>
            </a:pPr>
            <a:r>
              <a:rPr lang="en-US" sz="2800" smtClean="0">
                <a:latin typeface="Times New Roman" pitchFamily="18" charset="0"/>
                <a:cs typeface="Times New Roman" pitchFamily="18" charset="0"/>
              </a:rPr>
              <a:t>The primary concern of CMHN is towards the  </a:t>
            </a:r>
            <a:r>
              <a:rPr lang="en-US" sz="2800" smtClean="0">
                <a:solidFill>
                  <a:srgbClr val="C00000"/>
                </a:solidFill>
                <a:latin typeface="Times New Roman" pitchFamily="18" charset="0"/>
                <a:cs typeface="Times New Roman" pitchFamily="18" charset="0"/>
              </a:rPr>
              <a:t>targeted population, social and community networks. </a:t>
            </a:r>
          </a:p>
          <a:p>
            <a:pPr algn="just" eaLnBrk="1" hangingPunct="1">
              <a:buFontTx/>
              <a:buBlip>
                <a:blip r:embed="rId2"/>
              </a:buBlip>
            </a:pPr>
            <a:r>
              <a:rPr lang="en-US" sz="2800" smtClean="0">
                <a:latin typeface="Times New Roman" pitchFamily="18" charset="0"/>
                <a:cs typeface="Times New Roman" pitchFamily="18" charset="0"/>
              </a:rPr>
              <a:t>CMHN is focuses on </a:t>
            </a:r>
            <a:r>
              <a:rPr lang="en-US" sz="2800" smtClean="0">
                <a:solidFill>
                  <a:srgbClr val="C00000"/>
                </a:solidFill>
                <a:latin typeface="Times New Roman" pitchFamily="18" charset="0"/>
                <a:cs typeface="Times New Roman" pitchFamily="18" charset="0"/>
              </a:rPr>
              <a:t>inter-relationship found in the group context. </a:t>
            </a:r>
            <a:r>
              <a:rPr lang="en-US" sz="2800" smtClean="0">
                <a:latin typeface="Times New Roman" pitchFamily="18" charset="0"/>
                <a:cs typeface="Times New Roman" pitchFamily="18" charset="0"/>
              </a:rPr>
              <a:t>(Remember 4Ds)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533400"/>
            <a:ext cx="6248400" cy="685800"/>
          </a:xfrm>
        </p:spPr>
        <p:txBody>
          <a:bodyPr>
            <a:normAutofit fontScale="90000"/>
          </a:bodyPr>
          <a:lstStyle/>
          <a:p>
            <a:pPr eaLnBrk="1" fontAlgn="auto" hangingPunct="1">
              <a:spcAft>
                <a:spcPts val="0"/>
              </a:spcAft>
              <a:defRPr/>
            </a:pPr>
            <a:r>
              <a:rPr lang="en-US" smtClean="0"/>
              <a:t>Goals of CMHN</a:t>
            </a:r>
          </a:p>
        </p:txBody>
      </p:sp>
      <p:sp>
        <p:nvSpPr>
          <p:cNvPr id="70659" name="Rectangle 3"/>
          <p:cNvSpPr>
            <a:spLocks noGrp="1" noChangeArrowheads="1"/>
          </p:cNvSpPr>
          <p:nvPr>
            <p:ph idx="1"/>
          </p:nvPr>
        </p:nvSpPr>
        <p:spPr>
          <a:xfrm>
            <a:off x="609600" y="1447800"/>
            <a:ext cx="8077200" cy="4267200"/>
          </a:xfrm>
        </p:spPr>
        <p:txBody>
          <a:bodyPr/>
          <a:lstStyle/>
          <a:p>
            <a:pPr eaLnBrk="1" hangingPunct="1">
              <a:buFontTx/>
              <a:buBlip>
                <a:blip r:embed="rId2"/>
              </a:buBlip>
            </a:pPr>
            <a:r>
              <a:rPr lang="en-US" sz="2800" smtClean="0">
                <a:latin typeface="Times New Roman" pitchFamily="18" charset="0"/>
                <a:cs typeface="Times New Roman" pitchFamily="18" charset="0"/>
              </a:rPr>
              <a:t>To provide </a:t>
            </a:r>
            <a:r>
              <a:rPr lang="en-US" sz="2800" smtClean="0">
                <a:solidFill>
                  <a:srgbClr val="FF0000"/>
                </a:solidFill>
                <a:latin typeface="Times New Roman" pitchFamily="18" charset="0"/>
                <a:cs typeface="Times New Roman" pitchFamily="18" charset="0"/>
              </a:rPr>
              <a:t>preventive activities</a:t>
            </a:r>
            <a:r>
              <a:rPr lang="en-US" sz="2800" smtClean="0">
                <a:latin typeface="Times New Roman" pitchFamily="18" charset="0"/>
                <a:cs typeface="Times New Roman" pitchFamily="18" charset="0"/>
              </a:rPr>
              <a:t> to the population for the purpose of promoting mental health </a:t>
            </a:r>
          </a:p>
          <a:p>
            <a:pPr eaLnBrk="1" hangingPunct="1">
              <a:buFontTx/>
              <a:buBlip>
                <a:blip r:embed="rId2"/>
              </a:buBlip>
            </a:pPr>
            <a:r>
              <a:rPr lang="en-US" sz="2800" smtClean="0">
                <a:latin typeface="Times New Roman" pitchFamily="18" charset="0"/>
                <a:cs typeface="Times New Roman" pitchFamily="18" charset="0"/>
              </a:rPr>
              <a:t>  To develop </a:t>
            </a:r>
            <a:r>
              <a:rPr lang="en-US" sz="2800" smtClean="0">
                <a:solidFill>
                  <a:srgbClr val="FF0000"/>
                </a:solidFill>
                <a:latin typeface="Times New Roman" pitchFamily="18" charset="0"/>
                <a:cs typeface="Times New Roman" pitchFamily="18" charset="0"/>
              </a:rPr>
              <a:t>innovative approaches </a:t>
            </a:r>
            <a:r>
              <a:rPr lang="en-US" sz="2800" smtClean="0">
                <a:latin typeface="Times New Roman" pitchFamily="18" charset="0"/>
                <a:cs typeface="Times New Roman" pitchFamily="18" charset="0"/>
              </a:rPr>
              <a:t>to primary preventive activities.</a:t>
            </a:r>
          </a:p>
          <a:p>
            <a:pPr eaLnBrk="1" hangingPunct="1">
              <a:buFontTx/>
              <a:buBlip>
                <a:blip r:embed="rId2"/>
              </a:buBlip>
            </a:pPr>
            <a:r>
              <a:rPr lang="en-US" sz="2800" smtClean="0">
                <a:latin typeface="Times New Roman" pitchFamily="18" charset="0"/>
                <a:cs typeface="Times New Roman" pitchFamily="18" charset="0"/>
              </a:rPr>
              <a:t>To provide </a:t>
            </a:r>
            <a:r>
              <a:rPr lang="en-US" sz="2800" smtClean="0">
                <a:solidFill>
                  <a:srgbClr val="FF0000"/>
                </a:solidFill>
                <a:latin typeface="Times New Roman" pitchFamily="18" charset="0"/>
                <a:cs typeface="Times New Roman" pitchFamily="18" charset="0"/>
              </a:rPr>
              <a:t>intervention as early as possible.</a:t>
            </a:r>
          </a:p>
          <a:p>
            <a:pPr eaLnBrk="1" hangingPunct="1">
              <a:buFontTx/>
              <a:buBlip>
                <a:blip r:embed="rId2"/>
              </a:buBlip>
            </a:pPr>
            <a:r>
              <a:rPr lang="en-US" sz="2800" smtClean="0">
                <a:latin typeface="Times New Roman" pitchFamily="18" charset="0"/>
                <a:cs typeface="Times New Roman" pitchFamily="18" charset="0"/>
              </a:rPr>
              <a:t>To provide </a:t>
            </a:r>
            <a:r>
              <a:rPr lang="en-US" sz="2800" smtClean="0">
                <a:solidFill>
                  <a:srgbClr val="FF0000"/>
                </a:solidFill>
                <a:latin typeface="Times New Roman" pitchFamily="18" charset="0"/>
                <a:cs typeface="Times New Roman" pitchFamily="18" charset="0"/>
              </a:rPr>
              <a:t>corrective learning experience to the client –group </a:t>
            </a:r>
            <a:r>
              <a:rPr lang="en-US" sz="2800" smtClean="0">
                <a:latin typeface="Times New Roman" pitchFamily="18" charset="0"/>
                <a:cs typeface="Times New Roman" pitchFamily="18" charset="0"/>
              </a:rPr>
              <a:t>for the purpose of developing sense of worth and independence </a:t>
            </a:r>
          </a:p>
          <a:p>
            <a:pPr eaLnBrk="1" hangingPunct="1">
              <a:buFontTx/>
              <a:buNone/>
            </a:pPr>
            <a:endParaRPr lang="en-US" sz="2800" smtClean="0">
              <a:latin typeface="Times New Roman" pitchFamily="18" charset="0"/>
              <a:cs typeface="Times New Roman" pitchFamily="18" charset="0"/>
            </a:endParaRPr>
          </a:p>
          <a:p>
            <a:pPr eaLnBrk="1" hangingPunct="1">
              <a:buFontTx/>
              <a:buBlip>
                <a:blip r:embed="rId2"/>
              </a:buBlip>
            </a:pPr>
            <a:endParaRPr lang="en-US" sz="2800" smtClean="0">
              <a:latin typeface="Times New Roman" pitchFamily="18" charset="0"/>
              <a:cs typeface="Times New Roman" pitchFamily="18" charset="0"/>
            </a:endParaRPr>
          </a:p>
          <a:p>
            <a:pPr eaLnBrk="1" hangingPunct="1">
              <a:buFontTx/>
              <a:buBlip>
                <a:blip r:embed="rId2"/>
              </a:buBlip>
            </a:pPr>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457200"/>
            <a:ext cx="8229600" cy="590550"/>
          </a:xfrm>
        </p:spPr>
        <p:txBody>
          <a:bodyPr>
            <a:normAutofit fontScale="90000"/>
          </a:bodyPr>
          <a:lstStyle/>
          <a:p>
            <a:pPr eaLnBrk="1" hangingPunct="1"/>
            <a:r>
              <a:rPr lang="en-US" smtClean="0"/>
              <a:t>Goals of CMHN</a:t>
            </a:r>
          </a:p>
        </p:txBody>
      </p:sp>
      <p:sp>
        <p:nvSpPr>
          <p:cNvPr id="71683" name="Rectangle 3"/>
          <p:cNvSpPr>
            <a:spLocks noGrp="1" noChangeArrowheads="1"/>
          </p:cNvSpPr>
          <p:nvPr>
            <p:ph idx="1"/>
          </p:nvPr>
        </p:nvSpPr>
        <p:spPr>
          <a:xfrm>
            <a:off x="762000" y="1143000"/>
            <a:ext cx="7772400" cy="5334000"/>
          </a:xfrm>
        </p:spPr>
        <p:txBody>
          <a:bodyPr/>
          <a:lstStyle/>
          <a:p>
            <a:pPr eaLnBrk="1" hangingPunct="1">
              <a:buFont typeface="Wingdings 2" pitchFamily="18" charset="2"/>
              <a:buBlip>
                <a:blip r:embed="rId2"/>
              </a:buBlip>
            </a:pPr>
            <a:r>
              <a:rPr lang="en-US" sz="2800" smtClean="0">
                <a:latin typeface="Times New Roman" pitchFamily="18" charset="0"/>
                <a:cs typeface="Times New Roman" pitchFamily="18" charset="0"/>
              </a:rPr>
              <a:t>To anticipate when population become at risk for particular emotional problem  and to identify the change in  the </a:t>
            </a:r>
            <a:r>
              <a:rPr lang="en-US" sz="2800" smtClean="0">
                <a:solidFill>
                  <a:srgbClr val="C00000"/>
                </a:solidFill>
                <a:latin typeface="Times New Roman" pitchFamily="18" charset="0"/>
                <a:cs typeface="Times New Roman" pitchFamily="18" charset="0"/>
              </a:rPr>
              <a:t>social and psychological factors which adversely affects the populations interaction </a:t>
            </a:r>
            <a:r>
              <a:rPr lang="en-US" sz="2800" smtClean="0">
                <a:latin typeface="Times New Roman" pitchFamily="18" charset="0"/>
                <a:cs typeface="Times New Roman" pitchFamily="18" charset="0"/>
              </a:rPr>
              <a:t>with the environment</a:t>
            </a:r>
          </a:p>
          <a:p>
            <a:pPr eaLnBrk="1" hangingPunct="1">
              <a:buFontTx/>
              <a:buBlip>
                <a:blip r:embed="rId2"/>
              </a:buBlip>
            </a:pPr>
            <a:r>
              <a:rPr lang="en-US" sz="2800" smtClean="0">
                <a:latin typeface="Times New Roman" pitchFamily="18" charset="0"/>
                <a:cs typeface="Times New Roman" pitchFamily="18" charset="0"/>
              </a:rPr>
              <a:t>To change the </a:t>
            </a:r>
            <a:r>
              <a:rPr lang="en-US" sz="2800" smtClean="0">
                <a:solidFill>
                  <a:srgbClr val="C00000"/>
                </a:solidFill>
                <a:latin typeface="Times New Roman" pitchFamily="18" charset="0"/>
                <a:cs typeface="Times New Roman" pitchFamily="18" charset="0"/>
              </a:rPr>
              <a:t>social stigma </a:t>
            </a:r>
            <a:r>
              <a:rPr lang="en-US" sz="2800" smtClean="0">
                <a:latin typeface="Times New Roman" pitchFamily="18" charset="0"/>
                <a:cs typeface="Times New Roman" pitchFamily="18" charset="0"/>
              </a:rPr>
              <a:t>prevails in the community.</a:t>
            </a:r>
          </a:p>
          <a:p>
            <a:pPr eaLnBrk="1" hangingPunct="1">
              <a:buFontTx/>
              <a:buBlip>
                <a:blip r:embed="rId2"/>
              </a:buBlip>
            </a:pPr>
            <a:r>
              <a:rPr lang="en-US" sz="2800" smtClean="0">
                <a:latin typeface="Times New Roman" pitchFamily="18" charset="0"/>
                <a:cs typeface="Times New Roman" pitchFamily="18" charset="0"/>
              </a:rPr>
              <a:t>To assist in providing </a:t>
            </a:r>
            <a:r>
              <a:rPr lang="en-US" sz="2800" smtClean="0">
                <a:solidFill>
                  <a:srgbClr val="C00000"/>
                </a:solidFill>
                <a:latin typeface="Times New Roman" pitchFamily="18" charset="0"/>
                <a:cs typeface="Times New Roman" pitchFamily="18" charset="0"/>
              </a:rPr>
              <a:t>mental health education </a:t>
            </a:r>
            <a:r>
              <a:rPr lang="en-US" sz="2800" smtClean="0">
                <a:latin typeface="Times New Roman" pitchFamily="18" charset="0"/>
                <a:cs typeface="Times New Roman" pitchFamily="18" charset="0"/>
              </a:rPr>
              <a:t>for the awareness and assessment of mental health and illness.</a:t>
            </a:r>
          </a:p>
        </p:txBody>
      </p:sp>
      <p:sp>
        <p:nvSpPr>
          <p:cNvPr id="5" name="Slide Number Placeholder 5"/>
          <p:cNvSpPr>
            <a:spLocks noGrp="1"/>
          </p:cNvSpPr>
          <p:nvPr>
            <p:ph type="sldNum" sz="quarter" idx="12"/>
          </p:nvPr>
        </p:nvSpPr>
        <p:spPr/>
        <p:txBody>
          <a:bodyPr/>
          <a:lstStyle/>
          <a:p>
            <a:pPr>
              <a:defRPr/>
            </a:pPr>
            <a:fld id="{D77CEF04-362D-426B-A82B-E8B55D8FA89F}" type="slidenum">
              <a:rPr lang="en-US"/>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US" smtClean="0">
                <a:solidFill>
                  <a:srgbClr val="FF0000"/>
                </a:solidFill>
              </a:rPr>
              <a:t>Remember</a:t>
            </a:r>
          </a:p>
        </p:txBody>
      </p:sp>
      <p:sp>
        <p:nvSpPr>
          <p:cNvPr id="18435" name="Content Placeholder 2"/>
          <p:cNvSpPr>
            <a:spLocks noGrp="1"/>
          </p:cNvSpPr>
          <p:nvPr>
            <p:ph idx="1"/>
          </p:nvPr>
        </p:nvSpPr>
        <p:spPr/>
        <p:txBody>
          <a:bodyPr/>
          <a:lstStyle/>
          <a:p>
            <a:r>
              <a:rPr lang="en-US" smtClean="0"/>
              <a:t>Do not give false reassurance</a:t>
            </a:r>
          </a:p>
          <a:p>
            <a:r>
              <a:rPr lang="en-US" smtClean="0"/>
              <a:t>Do not make any decisions for the family</a:t>
            </a:r>
          </a:p>
          <a:p>
            <a:r>
              <a:rPr lang="en-US" smtClean="0"/>
              <a:t>Do not  criticize or blame</a:t>
            </a:r>
          </a:p>
          <a:p>
            <a:r>
              <a:rPr lang="en-US" smtClean="0"/>
              <a:t>Help them to develop confidence in their abilities</a:t>
            </a:r>
          </a:p>
          <a:p>
            <a:r>
              <a:rPr lang="en-US" smtClean="0"/>
              <a:t>Do not make them dependent on you</a:t>
            </a:r>
          </a:p>
          <a:p>
            <a:r>
              <a:rPr lang="en-US" smtClean="0"/>
              <a:t>Avoid half-hearted care</a:t>
            </a:r>
          </a:p>
          <a:p>
            <a:endParaRPr lang="en-US" smtClean="0"/>
          </a:p>
        </p:txBody>
      </p:sp>
      <p:sp>
        <p:nvSpPr>
          <p:cNvPr id="4" name="Slide Number Placeholder 3"/>
          <p:cNvSpPr>
            <a:spLocks noGrp="1"/>
          </p:cNvSpPr>
          <p:nvPr>
            <p:ph type="sldNum" sz="quarter" idx="12"/>
          </p:nvPr>
        </p:nvSpPr>
        <p:spPr/>
        <p:txBody>
          <a:bodyPr/>
          <a:lstStyle/>
          <a:p>
            <a:pPr>
              <a:defRPr/>
            </a:pPr>
            <a:fld id="{FF1E33FC-807A-4606-8C44-5F4F56462A20}"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endParaRPr lang="en-US" smtClean="0"/>
          </a:p>
        </p:txBody>
      </p:sp>
      <p:sp>
        <p:nvSpPr>
          <p:cNvPr id="72707" name="Rectangle 3"/>
          <p:cNvSpPr>
            <a:spLocks noGrp="1" noChangeArrowheads="1"/>
          </p:cNvSpPr>
          <p:nvPr>
            <p:ph idx="1"/>
          </p:nvPr>
        </p:nvSpPr>
        <p:spPr/>
        <p:txBody>
          <a:bodyPr/>
          <a:lstStyle/>
          <a:p>
            <a:pPr eaLnBrk="1" hangingPunct="1"/>
            <a:r>
              <a:rPr lang="en-US" smtClean="0">
                <a:hlinkClick r:id="rId2" action="ppaction://hlinkpres?slideindex=1&amp;slidetitle="/>
              </a:rPr>
              <a:t>Gift of life.ppt</a:t>
            </a:r>
            <a:endParaRPr lang="en-US" smtClean="0"/>
          </a:p>
        </p:txBody>
      </p:sp>
      <p:sp>
        <p:nvSpPr>
          <p:cNvPr id="5" name="Slide Number Placeholder 5"/>
          <p:cNvSpPr>
            <a:spLocks noGrp="1"/>
          </p:cNvSpPr>
          <p:nvPr>
            <p:ph type="sldNum" sz="quarter" idx="12"/>
          </p:nvPr>
        </p:nvSpPr>
        <p:spPr/>
        <p:txBody>
          <a:bodyPr/>
          <a:lstStyle/>
          <a:p>
            <a:pPr>
              <a:defRPr/>
            </a:pPr>
            <a:fld id="{452CAAD4-E4BA-4A16-94D4-FFAE20CB001C}" type="slidenum">
              <a:rPr lang="en-US"/>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endParaRPr lang="en-US" smtClean="0"/>
          </a:p>
        </p:txBody>
      </p:sp>
      <p:sp>
        <p:nvSpPr>
          <p:cNvPr id="73731" name="Content Placeholder 2"/>
          <p:cNvSpPr>
            <a:spLocks noGrp="1"/>
          </p:cNvSpPr>
          <p:nvPr>
            <p:ph idx="1"/>
          </p:nvPr>
        </p:nvSpPr>
        <p:spPr/>
        <p:txBody>
          <a:bodyPr/>
          <a:lstStyle/>
          <a:p>
            <a:pPr eaLnBrk="1" hangingPunct="1">
              <a:buFontTx/>
              <a:buNone/>
            </a:pPr>
            <a:r>
              <a:rPr lang="en-US" smtClean="0">
                <a:hlinkClick r:id="rId2" action="ppaction://hlinkpres?slideindex=1&amp;slidetitle="/>
              </a:rPr>
              <a:t>D:\My documents\MENTAL HYGIENE.ppt</a:t>
            </a:r>
            <a:endParaRPr lang="en-US" smtClean="0"/>
          </a:p>
        </p:txBody>
      </p:sp>
      <p:sp>
        <p:nvSpPr>
          <p:cNvPr id="4" name="Slide Number Placeholder 3"/>
          <p:cNvSpPr>
            <a:spLocks noGrp="1"/>
          </p:cNvSpPr>
          <p:nvPr>
            <p:ph type="sldNum" sz="quarter" idx="12"/>
          </p:nvPr>
        </p:nvSpPr>
        <p:spPr/>
        <p:txBody>
          <a:bodyPr/>
          <a:lstStyle/>
          <a:p>
            <a:pPr>
              <a:defRPr/>
            </a:pPr>
            <a:fld id="{E5E80236-8048-40F4-B209-2CF5D4A51505}" type="slidenum">
              <a:rPr lang="en-US"/>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9144000" cy="1143000"/>
          </a:xfrm>
          <a:solidFill>
            <a:srgbClr val="FFFFCC"/>
          </a:solidFill>
        </p:spPr>
        <p:txBody>
          <a:bodyPr/>
          <a:lstStyle/>
          <a:p>
            <a:pPr algn="ctr" eaLnBrk="1" hangingPunct="1"/>
            <a:r>
              <a:rPr lang="en-US" smtClean="0"/>
              <a:t>Levels of prevention</a:t>
            </a:r>
          </a:p>
        </p:txBody>
      </p:sp>
      <p:sp>
        <p:nvSpPr>
          <p:cNvPr id="74755" name="Rectangle 3"/>
          <p:cNvSpPr>
            <a:spLocks noGrp="1" noChangeArrowheads="1"/>
          </p:cNvSpPr>
          <p:nvPr>
            <p:ph idx="1"/>
          </p:nvPr>
        </p:nvSpPr>
        <p:spPr>
          <a:xfrm>
            <a:off x="0" y="1219200"/>
            <a:ext cx="9144000" cy="5638800"/>
          </a:xfrm>
          <a:solidFill>
            <a:srgbClr val="FFFFCC"/>
          </a:solidFill>
          <a:ln>
            <a:solidFill>
              <a:srgbClr val="FFFFCC"/>
            </a:solidFill>
          </a:ln>
        </p:spPr>
        <p:txBody>
          <a:bodyPr/>
          <a:lstStyle/>
          <a:p>
            <a:pPr algn="ctr" eaLnBrk="1" hangingPunct="1">
              <a:lnSpc>
                <a:spcPct val="90000"/>
              </a:lnSpc>
              <a:buFont typeface="Times"/>
              <a:buNone/>
            </a:pPr>
            <a:endParaRPr lang="en-US" sz="2800" b="1" smtClean="0">
              <a:solidFill>
                <a:srgbClr val="FFFFCC"/>
              </a:solidFill>
            </a:endParaRPr>
          </a:p>
          <a:p>
            <a:pPr eaLnBrk="1" hangingPunct="1">
              <a:lnSpc>
                <a:spcPct val="90000"/>
              </a:lnSpc>
            </a:pPr>
            <a:endParaRPr lang="en-US" sz="2800" smtClean="0">
              <a:solidFill>
                <a:srgbClr val="FFFFCC"/>
              </a:solidFill>
            </a:endParaRPr>
          </a:p>
        </p:txBody>
      </p:sp>
      <p:sp>
        <p:nvSpPr>
          <p:cNvPr id="37892" name="Pentagon 5"/>
          <p:cNvSpPr>
            <a:spLocks noChangeArrowheads="1"/>
          </p:cNvSpPr>
          <p:nvPr/>
        </p:nvSpPr>
        <p:spPr bwMode="auto">
          <a:xfrm>
            <a:off x="609600" y="1981200"/>
            <a:ext cx="2438400" cy="1371600"/>
          </a:xfrm>
          <a:prstGeom prst="homePlate">
            <a:avLst>
              <a:gd name="adj" fmla="val 50000"/>
            </a:avLst>
          </a:prstGeom>
          <a:solidFill>
            <a:srgbClr val="00FFFF"/>
          </a:solidFill>
          <a:ln w="9525" algn="ctr">
            <a:solidFill>
              <a:schemeClr val="tx1"/>
            </a:solidFill>
            <a:round/>
            <a:headEnd/>
            <a:tailEnd/>
          </a:ln>
        </p:spPr>
        <p:txBody>
          <a:bodyPr/>
          <a:lstStyle/>
          <a:p>
            <a:pPr algn="ctr" eaLnBrk="0" hangingPunct="0"/>
            <a:r>
              <a:rPr lang="en-US" sz="1800">
                <a:solidFill>
                  <a:srgbClr val="FF3300"/>
                </a:solidFill>
                <a:latin typeface="Verdana" pitchFamily="34" charset="0"/>
              </a:rPr>
              <a:t>Mental health</a:t>
            </a:r>
          </a:p>
          <a:p>
            <a:pPr algn="ctr" eaLnBrk="0" hangingPunct="0"/>
            <a:endParaRPr lang="en-US" sz="1200">
              <a:latin typeface="Verdana" pitchFamily="34" charset="0"/>
            </a:endParaRPr>
          </a:p>
          <a:p>
            <a:pPr algn="ctr" eaLnBrk="0" hangingPunct="0"/>
            <a:r>
              <a:rPr lang="en-US" sz="1200">
                <a:latin typeface="Verdana" pitchFamily="34" charset="0"/>
              </a:rPr>
              <a:t>Ability to cope with activities of daily living in an adaptive manner</a:t>
            </a:r>
          </a:p>
        </p:txBody>
      </p:sp>
      <p:sp>
        <p:nvSpPr>
          <p:cNvPr id="37893" name="Pentagon 6"/>
          <p:cNvSpPr>
            <a:spLocks noChangeArrowheads="1"/>
          </p:cNvSpPr>
          <p:nvPr/>
        </p:nvSpPr>
        <p:spPr bwMode="auto">
          <a:xfrm>
            <a:off x="457200" y="4191000"/>
            <a:ext cx="2362200" cy="1143000"/>
          </a:xfrm>
          <a:prstGeom prst="homePlate">
            <a:avLst>
              <a:gd name="adj" fmla="val 49992"/>
            </a:avLst>
          </a:prstGeom>
          <a:solidFill>
            <a:srgbClr val="00FFFF"/>
          </a:solidFill>
          <a:ln w="9525" algn="ctr">
            <a:solidFill>
              <a:schemeClr val="tx1"/>
            </a:solidFill>
            <a:round/>
            <a:headEnd/>
            <a:tailEnd/>
          </a:ln>
        </p:spPr>
        <p:txBody>
          <a:bodyPr/>
          <a:lstStyle/>
          <a:p>
            <a:pPr eaLnBrk="0" hangingPunct="0"/>
            <a:r>
              <a:rPr lang="en-US" sz="1800">
                <a:solidFill>
                  <a:srgbClr val="FF0000"/>
                </a:solidFill>
                <a:latin typeface="Verdana" pitchFamily="34" charset="0"/>
              </a:rPr>
              <a:t>Mental illness</a:t>
            </a:r>
          </a:p>
          <a:p>
            <a:pPr eaLnBrk="0" hangingPunct="0"/>
            <a:endParaRPr lang="en-US" sz="1200">
              <a:solidFill>
                <a:srgbClr val="FF0000"/>
              </a:solidFill>
              <a:latin typeface="Verdana" pitchFamily="34" charset="0"/>
            </a:endParaRPr>
          </a:p>
          <a:p>
            <a:pPr eaLnBrk="0" hangingPunct="0"/>
            <a:r>
              <a:rPr lang="en-US" sz="1200">
                <a:latin typeface="Verdana" pitchFamily="34" charset="0"/>
              </a:rPr>
              <a:t>Inability to adapt</a:t>
            </a:r>
          </a:p>
        </p:txBody>
      </p:sp>
      <p:sp>
        <p:nvSpPr>
          <p:cNvPr id="37896" name="Rectangle 9"/>
          <p:cNvSpPr>
            <a:spLocks noChangeArrowheads="1"/>
          </p:cNvSpPr>
          <p:nvPr/>
        </p:nvSpPr>
        <p:spPr bwMode="auto">
          <a:xfrm>
            <a:off x="3048000" y="2362200"/>
            <a:ext cx="1676400" cy="914400"/>
          </a:xfrm>
          <a:prstGeom prst="rect">
            <a:avLst/>
          </a:prstGeom>
          <a:solidFill>
            <a:srgbClr val="FFCCFF"/>
          </a:solidFill>
          <a:ln w="9525" algn="ctr">
            <a:solidFill>
              <a:schemeClr val="tx1"/>
            </a:solidFill>
            <a:round/>
            <a:headEnd/>
            <a:tailEnd/>
          </a:ln>
        </p:spPr>
        <p:txBody>
          <a:bodyPr/>
          <a:lstStyle/>
          <a:p>
            <a:pPr eaLnBrk="0" hangingPunct="0"/>
            <a:r>
              <a:rPr lang="en-US" sz="1800">
                <a:latin typeface="Verdana" pitchFamily="34" charset="0"/>
              </a:rPr>
              <a:t>Primary prevention</a:t>
            </a:r>
          </a:p>
        </p:txBody>
      </p:sp>
      <p:sp>
        <p:nvSpPr>
          <p:cNvPr id="37897" name="Rectangle 10"/>
          <p:cNvSpPr>
            <a:spLocks noChangeArrowheads="1"/>
          </p:cNvSpPr>
          <p:nvPr/>
        </p:nvSpPr>
        <p:spPr bwMode="auto">
          <a:xfrm>
            <a:off x="2819400" y="4800600"/>
            <a:ext cx="1752600" cy="762000"/>
          </a:xfrm>
          <a:prstGeom prst="rect">
            <a:avLst/>
          </a:prstGeom>
          <a:solidFill>
            <a:srgbClr val="FFCCFF"/>
          </a:solidFill>
          <a:ln w="9525" algn="ctr">
            <a:solidFill>
              <a:schemeClr val="tx1"/>
            </a:solidFill>
            <a:round/>
            <a:headEnd/>
            <a:tailEnd/>
          </a:ln>
        </p:spPr>
        <p:txBody>
          <a:bodyPr/>
          <a:lstStyle/>
          <a:p>
            <a:pPr eaLnBrk="0" hangingPunct="0"/>
            <a:r>
              <a:rPr lang="en-US" sz="1800">
                <a:latin typeface="Verdana" pitchFamily="34" charset="0"/>
              </a:rPr>
              <a:t>Tertiary prevention</a:t>
            </a:r>
          </a:p>
        </p:txBody>
      </p:sp>
      <p:sp>
        <p:nvSpPr>
          <p:cNvPr id="37898" name="Rectangle 12"/>
          <p:cNvSpPr>
            <a:spLocks noChangeArrowheads="1"/>
          </p:cNvSpPr>
          <p:nvPr/>
        </p:nvSpPr>
        <p:spPr bwMode="auto">
          <a:xfrm>
            <a:off x="2819400" y="4038600"/>
            <a:ext cx="1752600" cy="762000"/>
          </a:xfrm>
          <a:prstGeom prst="rect">
            <a:avLst/>
          </a:prstGeom>
          <a:solidFill>
            <a:srgbClr val="FFCCFF"/>
          </a:solidFill>
          <a:ln w="9525" algn="ctr">
            <a:solidFill>
              <a:schemeClr val="tx1"/>
            </a:solidFill>
            <a:round/>
            <a:headEnd/>
            <a:tailEnd/>
          </a:ln>
        </p:spPr>
        <p:txBody>
          <a:bodyPr/>
          <a:lstStyle/>
          <a:p>
            <a:pPr eaLnBrk="0" hangingPunct="0"/>
            <a:r>
              <a:rPr lang="en-US" sz="1800">
                <a:latin typeface="Verdana" pitchFamily="34" charset="0"/>
              </a:rPr>
              <a:t>Secondary prevention</a:t>
            </a:r>
          </a:p>
        </p:txBody>
      </p:sp>
      <p:sp>
        <p:nvSpPr>
          <p:cNvPr id="37900" name="Oval Callout 18"/>
          <p:cNvSpPr>
            <a:spLocks noChangeArrowheads="1"/>
          </p:cNvSpPr>
          <p:nvPr/>
        </p:nvSpPr>
        <p:spPr bwMode="auto">
          <a:xfrm>
            <a:off x="6172200" y="4267200"/>
            <a:ext cx="2057400" cy="1219200"/>
          </a:xfrm>
          <a:prstGeom prst="wedgeEllipseCallout">
            <a:avLst>
              <a:gd name="adj1" fmla="val -130630"/>
              <a:gd name="adj2" fmla="val -30157"/>
            </a:avLst>
          </a:prstGeom>
          <a:solidFill>
            <a:srgbClr val="FF00FF"/>
          </a:solidFill>
          <a:ln w="9525" algn="ctr">
            <a:solidFill>
              <a:schemeClr val="tx1"/>
            </a:solidFill>
            <a:round/>
            <a:headEnd/>
            <a:tailEnd/>
          </a:ln>
        </p:spPr>
        <p:txBody>
          <a:bodyPr/>
          <a:lstStyle/>
          <a:p>
            <a:pPr eaLnBrk="0" hangingPunct="0"/>
            <a:r>
              <a:rPr lang="en-US" sz="1400" b="1">
                <a:solidFill>
                  <a:schemeClr val="bg1"/>
                </a:solidFill>
                <a:latin typeface="Verdana" pitchFamily="34" charset="0"/>
              </a:rPr>
              <a:t>Early diagnosis and prompt treatment</a:t>
            </a:r>
          </a:p>
        </p:txBody>
      </p:sp>
      <p:sp>
        <p:nvSpPr>
          <p:cNvPr id="37901" name="Oval Callout 19"/>
          <p:cNvSpPr>
            <a:spLocks noChangeArrowheads="1"/>
          </p:cNvSpPr>
          <p:nvPr/>
        </p:nvSpPr>
        <p:spPr bwMode="auto">
          <a:xfrm>
            <a:off x="6324600" y="2743200"/>
            <a:ext cx="2209800" cy="1447800"/>
          </a:xfrm>
          <a:prstGeom prst="wedgeEllipseCallout">
            <a:avLst>
              <a:gd name="adj1" fmla="val -130306"/>
              <a:gd name="adj2" fmla="val -41912"/>
            </a:avLst>
          </a:prstGeom>
          <a:solidFill>
            <a:srgbClr val="70F073"/>
          </a:solidFill>
          <a:ln w="9525" algn="ctr">
            <a:solidFill>
              <a:schemeClr val="tx1"/>
            </a:solidFill>
            <a:round/>
            <a:headEnd/>
            <a:tailEnd/>
          </a:ln>
        </p:spPr>
        <p:txBody>
          <a:bodyPr/>
          <a:lstStyle/>
          <a:p>
            <a:pPr eaLnBrk="0" hangingPunct="0"/>
            <a:r>
              <a:rPr lang="en-US" sz="1400" b="1">
                <a:latin typeface="Verdana" pitchFamily="34" charset="0"/>
              </a:rPr>
              <a:t>Specific protection of vulnerable populations</a:t>
            </a:r>
          </a:p>
        </p:txBody>
      </p:sp>
      <p:sp>
        <p:nvSpPr>
          <p:cNvPr id="37902" name="Oval Callout 21"/>
          <p:cNvSpPr>
            <a:spLocks noChangeArrowheads="1"/>
          </p:cNvSpPr>
          <p:nvPr/>
        </p:nvSpPr>
        <p:spPr bwMode="auto">
          <a:xfrm>
            <a:off x="5943600" y="1371600"/>
            <a:ext cx="2667000" cy="1219200"/>
          </a:xfrm>
          <a:prstGeom prst="wedgeEllipseCallout">
            <a:avLst>
              <a:gd name="adj1" fmla="val -102190"/>
              <a:gd name="adj2" fmla="val 70116"/>
            </a:avLst>
          </a:prstGeom>
          <a:solidFill>
            <a:srgbClr val="70F073"/>
          </a:solidFill>
          <a:ln w="9525" algn="ctr">
            <a:solidFill>
              <a:schemeClr val="tx1"/>
            </a:solidFill>
            <a:round/>
            <a:headEnd/>
            <a:tailEnd/>
          </a:ln>
        </p:spPr>
        <p:txBody>
          <a:bodyPr/>
          <a:lstStyle/>
          <a:p>
            <a:pPr eaLnBrk="0" hangingPunct="0"/>
            <a:r>
              <a:rPr lang="en-US" sz="1600" b="1">
                <a:latin typeface="Verdana" pitchFamily="34" charset="0"/>
              </a:rPr>
              <a:t>Health maintenance</a:t>
            </a:r>
          </a:p>
        </p:txBody>
      </p:sp>
      <p:sp>
        <p:nvSpPr>
          <p:cNvPr id="37903" name="Oval Callout 23"/>
          <p:cNvSpPr>
            <a:spLocks noChangeArrowheads="1"/>
          </p:cNvSpPr>
          <p:nvPr/>
        </p:nvSpPr>
        <p:spPr bwMode="auto">
          <a:xfrm>
            <a:off x="5486400" y="5638800"/>
            <a:ext cx="2819400" cy="1219200"/>
          </a:xfrm>
          <a:prstGeom prst="wedgeEllipseCallout">
            <a:avLst>
              <a:gd name="adj1" fmla="val -85843"/>
              <a:gd name="adj2" fmla="val -87398"/>
            </a:avLst>
          </a:prstGeom>
          <a:solidFill>
            <a:srgbClr val="F9470F"/>
          </a:solidFill>
          <a:ln w="9525" algn="ctr">
            <a:solidFill>
              <a:schemeClr val="tx1"/>
            </a:solidFill>
            <a:round/>
            <a:headEnd/>
            <a:tailEnd/>
          </a:ln>
        </p:spPr>
        <p:txBody>
          <a:bodyPr/>
          <a:lstStyle/>
          <a:p>
            <a:pPr eaLnBrk="0" hangingPunct="0"/>
            <a:endParaRPr lang="en-US" sz="1800">
              <a:solidFill>
                <a:schemeClr val="bg1"/>
              </a:solidFill>
              <a:latin typeface="Verdana" pitchFamily="34" charset="0"/>
            </a:endParaRPr>
          </a:p>
          <a:p>
            <a:pPr eaLnBrk="0" hangingPunct="0"/>
            <a:r>
              <a:rPr lang="en-US" sz="1800" b="1">
                <a:solidFill>
                  <a:schemeClr val="bg1"/>
                </a:solidFill>
                <a:latin typeface="Verdana" pitchFamily="34" charset="0"/>
              </a:rPr>
              <a:t>Rehabilitation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7896"/>
                                        </p:tgtEl>
                                        <p:attrNameLst>
                                          <p:attrName>style.visibility</p:attrName>
                                        </p:attrNameLst>
                                      </p:cBhvr>
                                      <p:to>
                                        <p:strVal val="visible"/>
                                      </p:to>
                                    </p:set>
                                    <p:animEffect transition="in" filter="diamond(in)">
                                      <p:cBhvr>
                                        <p:cTn id="13" dur="2000"/>
                                        <p:tgtEl>
                                          <p:spTgt spid="3789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7902"/>
                                        </p:tgtEl>
                                        <p:attrNameLst>
                                          <p:attrName>style.visibility</p:attrName>
                                        </p:attrNameLst>
                                      </p:cBhvr>
                                      <p:to>
                                        <p:strVal val="visible"/>
                                      </p:to>
                                    </p:set>
                                    <p:animEffect transition="in" filter="slide(fromBottom)">
                                      <p:cBhvr>
                                        <p:cTn id="18" dur="500"/>
                                        <p:tgtEl>
                                          <p:spTgt spid="37902"/>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37901"/>
                                        </p:tgtEl>
                                        <p:attrNameLst>
                                          <p:attrName>style.visibility</p:attrName>
                                        </p:attrNameLst>
                                      </p:cBhvr>
                                      <p:to>
                                        <p:strVal val="visible"/>
                                      </p:to>
                                    </p:set>
                                    <p:animEffect transition="in" filter="wedge">
                                      <p:cBhvr>
                                        <p:cTn id="23" dur="2000"/>
                                        <p:tgtEl>
                                          <p:spTgt spid="3790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7893"/>
                                        </p:tgtEl>
                                        <p:attrNameLst>
                                          <p:attrName>style.visibility</p:attrName>
                                        </p:attrNameLst>
                                      </p:cBhvr>
                                      <p:to>
                                        <p:strVal val="visible"/>
                                      </p:to>
                                    </p:set>
                                    <p:anim calcmode="lin" valueType="num">
                                      <p:cBhvr additive="base">
                                        <p:cTn id="28" dur="500" fill="hold"/>
                                        <p:tgtEl>
                                          <p:spTgt spid="37893"/>
                                        </p:tgtEl>
                                        <p:attrNameLst>
                                          <p:attrName>ppt_x</p:attrName>
                                        </p:attrNameLst>
                                      </p:cBhvr>
                                      <p:tavLst>
                                        <p:tav tm="0">
                                          <p:val>
                                            <p:strVal val="#ppt_x"/>
                                          </p:val>
                                        </p:tav>
                                        <p:tav tm="100000">
                                          <p:val>
                                            <p:strVal val="#ppt_x"/>
                                          </p:val>
                                        </p:tav>
                                      </p:tavLst>
                                    </p:anim>
                                    <p:anim calcmode="lin" valueType="num">
                                      <p:cBhvr additive="base">
                                        <p:cTn id="29"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7898"/>
                                        </p:tgtEl>
                                        <p:attrNameLst>
                                          <p:attrName>style.visibility</p:attrName>
                                        </p:attrNameLst>
                                      </p:cBhvr>
                                      <p:to>
                                        <p:strVal val="visible"/>
                                      </p:to>
                                    </p:set>
                                    <p:animEffect transition="in" filter="box(in)">
                                      <p:cBhvr>
                                        <p:cTn id="34" dur="500"/>
                                        <p:tgtEl>
                                          <p:spTgt spid="3789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7897"/>
                                        </p:tgtEl>
                                        <p:attrNameLst>
                                          <p:attrName>style.visibility</p:attrName>
                                        </p:attrNameLst>
                                      </p:cBhvr>
                                      <p:to>
                                        <p:strVal val="visible"/>
                                      </p:to>
                                    </p:set>
                                    <p:animEffect transition="in" filter="box(in)">
                                      <p:cBhvr>
                                        <p:cTn id="39" dur="500"/>
                                        <p:tgtEl>
                                          <p:spTgt spid="3789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37900"/>
                                        </p:tgtEl>
                                        <p:attrNameLst>
                                          <p:attrName>style.visibility</p:attrName>
                                        </p:attrNameLst>
                                      </p:cBhvr>
                                      <p:to>
                                        <p:strVal val="visible"/>
                                      </p:to>
                                    </p:set>
                                    <p:animEffect transition="in" filter="barn(inHorizontal)">
                                      <p:cBhvr>
                                        <p:cTn id="44" dur="500"/>
                                        <p:tgtEl>
                                          <p:spTgt spid="37900"/>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37903"/>
                                        </p:tgtEl>
                                        <p:attrNameLst>
                                          <p:attrName>style.visibility</p:attrName>
                                        </p:attrNameLst>
                                      </p:cBhvr>
                                      <p:to>
                                        <p:strVal val="visible"/>
                                      </p:to>
                                    </p:set>
                                    <p:anim calcmode="lin" valueType="num">
                                      <p:cBhvr additive="base">
                                        <p:cTn id="49" dur="5000" fill="hold"/>
                                        <p:tgtEl>
                                          <p:spTgt spid="37903"/>
                                        </p:tgtEl>
                                        <p:attrNameLst>
                                          <p:attrName>ppt_x</p:attrName>
                                        </p:attrNameLst>
                                      </p:cBhvr>
                                      <p:tavLst>
                                        <p:tav tm="0">
                                          <p:val>
                                            <p:strVal val="#ppt_x"/>
                                          </p:val>
                                        </p:tav>
                                        <p:tav tm="100000">
                                          <p:val>
                                            <p:strVal val="#ppt_x"/>
                                          </p:val>
                                        </p:tav>
                                      </p:tavLst>
                                    </p:anim>
                                    <p:anim calcmode="lin" valueType="num">
                                      <p:cBhvr additive="base">
                                        <p:cTn id="50" dur="5000" fill="hold"/>
                                        <p:tgtEl>
                                          <p:spTgt spid="379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3" grpId="0" animBg="1"/>
      <p:bldP spid="37896" grpId="0" animBg="1"/>
      <p:bldP spid="37897" grpId="0" animBg="1"/>
      <p:bldP spid="37898" grpId="0" animBg="1"/>
      <p:bldP spid="37900" grpId="0" animBg="1"/>
      <p:bldP spid="37901" grpId="0" animBg="1"/>
      <p:bldP spid="37902" grpId="0" animBg="1"/>
      <p:bldP spid="3790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pPr eaLnBrk="1" fontAlgn="auto" hangingPunct="1">
              <a:spcAft>
                <a:spcPts val="0"/>
              </a:spcAft>
              <a:defRPr/>
            </a:pPr>
            <a:r>
              <a:rPr lang="en-US" dirty="0" smtClean="0"/>
              <a:t>Role of nurse in primary prevention</a:t>
            </a:r>
            <a:endParaRPr lang="en-US" dirty="0"/>
          </a:p>
        </p:txBody>
      </p:sp>
      <p:sp>
        <p:nvSpPr>
          <p:cNvPr id="75779" name="Content Placeholder 2"/>
          <p:cNvSpPr>
            <a:spLocks noGrp="1"/>
          </p:cNvSpPr>
          <p:nvPr>
            <p:ph idx="1"/>
          </p:nvPr>
        </p:nvSpPr>
        <p:spPr>
          <a:xfrm>
            <a:off x="304800" y="990600"/>
            <a:ext cx="8229600" cy="5638800"/>
          </a:xfrm>
        </p:spPr>
        <p:txBody>
          <a:bodyPr/>
          <a:lstStyle/>
          <a:p>
            <a:pPr eaLnBrk="1" hangingPunct="1">
              <a:buFont typeface="Wingdings 2" pitchFamily="18" charset="2"/>
              <a:buNone/>
            </a:pPr>
            <a:r>
              <a:rPr lang="en-US" sz="3200" smtClean="0">
                <a:solidFill>
                  <a:srgbClr val="FF0000"/>
                </a:solidFill>
                <a:latin typeface="Times New Roman" pitchFamily="18" charset="0"/>
                <a:cs typeface="Times New Roman" pitchFamily="18" charset="0"/>
              </a:rPr>
              <a:t>Individual centered intervention</a:t>
            </a:r>
          </a:p>
          <a:p>
            <a:pPr eaLnBrk="1" hangingPunct="1"/>
            <a:r>
              <a:rPr lang="en-US" smtClean="0"/>
              <a:t>Antenatal care</a:t>
            </a:r>
          </a:p>
          <a:p>
            <a:pPr eaLnBrk="1" hangingPunct="1"/>
            <a:r>
              <a:rPr lang="en-US" smtClean="0"/>
              <a:t>Ensuring  timely obstetrical assistance</a:t>
            </a:r>
          </a:p>
          <a:p>
            <a:pPr eaLnBrk="1" hangingPunct="1"/>
            <a:r>
              <a:rPr lang="en-US" smtClean="0"/>
              <a:t>Dietary corrections</a:t>
            </a:r>
          </a:p>
          <a:p>
            <a:pPr eaLnBrk="1" hangingPunct="1"/>
            <a:r>
              <a:rPr lang="en-US" smtClean="0"/>
              <a:t>Correction of endocrine disorders</a:t>
            </a:r>
          </a:p>
          <a:p>
            <a:pPr eaLnBrk="1" hangingPunct="1"/>
            <a:r>
              <a:rPr lang="en-US" smtClean="0"/>
              <a:t>Liberalization of laws </a:t>
            </a:r>
          </a:p>
          <a:p>
            <a:pPr eaLnBrk="1" hangingPunct="1"/>
            <a:r>
              <a:rPr lang="en-US" smtClean="0"/>
              <a:t>Training programs for physically and mentally handicapped</a:t>
            </a:r>
          </a:p>
          <a:p>
            <a:pPr eaLnBrk="1" hangingPunct="1"/>
            <a:r>
              <a:rPr lang="en-US" smtClean="0"/>
              <a:t>Counseling the parents of physically and mentally handicapped</a:t>
            </a:r>
          </a:p>
          <a:p>
            <a:pPr eaLnBrk="1" hangingPunct="1"/>
            <a:r>
              <a:rPr lang="en-US" smtClean="0"/>
              <a:t>Fostering bounding behaviors</a:t>
            </a:r>
          </a:p>
          <a:p>
            <a:pPr eaLnBrk="1" hangingPunct="1">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DF045ABC-1FC0-46FB-A0D6-980800C394BD}" type="slidenum">
              <a:rPr lang="en-US"/>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Role of nurse in secondary prevention</a:t>
            </a:r>
            <a:endParaRPr lang="en-US" dirty="0"/>
          </a:p>
        </p:txBody>
      </p:sp>
      <p:sp>
        <p:nvSpPr>
          <p:cNvPr id="76803" name="Content Placeholder 2"/>
          <p:cNvSpPr>
            <a:spLocks noGrp="1"/>
          </p:cNvSpPr>
          <p:nvPr>
            <p:ph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344FC099-4F3A-4AAA-A5EB-AF787B5A38DF}" type="slidenum">
              <a:rPr lang="en-US"/>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704850"/>
            <a:ext cx="8229600" cy="5619750"/>
          </a:xfrm>
        </p:spPr>
        <p:txBody>
          <a:bodyPr/>
          <a:lstStyle/>
          <a:p>
            <a:pPr algn="ctr" eaLnBrk="1" hangingPunct="1"/>
            <a:r>
              <a:rPr lang="en-US" sz="9600" smtClean="0"/>
              <a:t>Crisis intervention</a:t>
            </a:r>
            <a:br>
              <a:rPr lang="en-US" sz="9600" smtClean="0"/>
            </a:br>
            <a:endParaRPr lang="en-US" sz="9600" smtClean="0"/>
          </a:p>
        </p:txBody>
      </p:sp>
      <p:sp>
        <p:nvSpPr>
          <p:cNvPr id="4" name="Slide Number Placeholder 3"/>
          <p:cNvSpPr>
            <a:spLocks noGrp="1"/>
          </p:cNvSpPr>
          <p:nvPr>
            <p:ph type="sldNum" sz="quarter" idx="12"/>
          </p:nvPr>
        </p:nvSpPr>
        <p:spPr/>
        <p:txBody>
          <a:bodyPr/>
          <a:lstStyle/>
          <a:p>
            <a:pPr>
              <a:defRPr/>
            </a:pPr>
            <a:fld id="{1E3EE0C5-4697-4F9F-9AE4-07AEE99EB2FD}" type="slidenum">
              <a:rPr lang="en-US"/>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2"/>
          <p:cNvSpPr>
            <a:spLocks noGrp="1" noRot="1" noChangeArrowheads="1"/>
          </p:cNvSpPr>
          <p:nvPr>
            <p:ph type="title"/>
          </p:nvPr>
        </p:nvSpPr>
        <p:spPr>
          <a:xfrm>
            <a:off x="2209800" y="244475"/>
            <a:ext cx="6632575" cy="898525"/>
          </a:xfrm>
        </p:spPr>
        <p:txBody>
          <a:bodyPr/>
          <a:lstStyle/>
          <a:p>
            <a:pPr eaLnBrk="1" hangingPunct="1"/>
            <a:r>
              <a:rPr lang="en-US" smtClean="0">
                <a:solidFill>
                  <a:srgbClr val="100456"/>
                </a:solidFill>
              </a:rPr>
              <a:t> What is Crisis? </a:t>
            </a:r>
          </a:p>
        </p:txBody>
      </p:sp>
      <p:sp>
        <p:nvSpPr>
          <p:cNvPr id="78854" name="Rectangle 3"/>
          <p:cNvSpPr>
            <a:spLocks noGrp="1" noRot="1" noChangeArrowheads="1"/>
          </p:cNvSpPr>
          <p:nvPr>
            <p:ph type="body" sz="half" idx="1"/>
          </p:nvPr>
        </p:nvSpPr>
        <p:spPr>
          <a:xfrm>
            <a:off x="838200" y="1143000"/>
            <a:ext cx="8007350" cy="1447800"/>
          </a:xfrm>
        </p:spPr>
        <p:txBody>
          <a:bodyPr>
            <a:normAutofit fontScale="92500" lnSpcReduction="20000"/>
          </a:bodyPr>
          <a:lstStyle/>
          <a:p>
            <a:pPr eaLnBrk="1" hangingPunct="1">
              <a:lnSpc>
                <a:spcPct val="80000"/>
              </a:lnSpc>
              <a:buFont typeface="Wingdings" pitchFamily="2" charset="2"/>
              <a:buNone/>
            </a:pPr>
            <a:r>
              <a:rPr lang="en-US" sz="2800" smtClean="0">
                <a:solidFill>
                  <a:schemeClr val="tx2"/>
                </a:solidFill>
                <a:latin typeface="Times New Roman" pitchFamily="18" charset="0"/>
                <a:cs typeface="Times New Roman" pitchFamily="18" charset="0"/>
              </a:rPr>
              <a:t>    </a:t>
            </a:r>
            <a:r>
              <a:rPr lang="en-US" sz="3600" smtClean="0">
                <a:solidFill>
                  <a:schemeClr val="tx2"/>
                </a:solidFill>
                <a:latin typeface="Times New Roman" pitchFamily="18" charset="0"/>
                <a:cs typeface="Times New Roman" pitchFamily="18" charset="0"/>
              </a:rPr>
              <a:t>Crisis is an inevitable  aspects of human existence. stressful events ,or crises, are a common part of life. They may be Social , Psychological or Biological in nature</a:t>
            </a:r>
          </a:p>
          <a:p>
            <a:pPr eaLnBrk="1" hangingPunct="1">
              <a:lnSpc>
                <a:spcPct val="80000"/>
              </a:lnSpc>
            </a:pPr>
            <a:endParaRPr lang="en-US" sz="2800" smtClean="0">
              <a:solidFill>
                <a:schemeClr val="tx2"/>
              </a:solidFill>
              <a:latin typeface="Times New Roman" pitchFamily="18" charset="0"/>
              <a:cs typeface="Times New Roman" pitchFamily="18" charset="0"/>
            </a:endParaRPr>
          </a:p>
          <a:p>
            <a:pPr eaLnBrk="1" hangingPunct="1">
              <a:lnSpc>
                <a:spcPct val="80000"/>
              </a:lnSpc>
            </a:pPr>
            <a:endParaRPr lang="en-US" sz="2800" smtClean="0">
              <a:latin typeface="Times New Roman" pitchFamily="18" charset="0"/>
              <a:cs typeface="Times New Roman" pitchFamily="18" charset="0"/>
            </a:endParaRPr>
          </a:p>
          <a:p>
            <a:pPr eaLnBrk="1" hangingPunct="1">
              <a:lnSpc>
                <a:spcPct val="80000"/>
              </a:lnSpc>
            </a:pPr>
            <a:endParaRPr lang="en-US" sz="2800" smtClean="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pPr>
              <a:defRPr/>
            </a:pPr>
            <a:fld id="{2FA0D79D-7A9C-4A6B-A8A0-3EF46F7FE4AD}"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47B68E68-9529-4B58-A666-0AB1F3641EB8}" type="slidenum">
              <a:rPr lang="en-US"/>
              <a:pPr>
                <a:defRPr/>
              </a:pPr>
              <a:t>66</a:t>
            </a:fld>
            <a:endParaRPr lang="en-US"/>
          </a:p>
        </p:txBody>
      </p:sp>
      <p:pic>
        <p:nvPicPr>
          <p:cNvPr id="78855" name="Picture 6" descr="BCKPC184"/>
          <p:cNvPicPr>
            <a:picLocks noChangeAspect="1" noChangeArrowheads="1"/>
          </p:cNvPicPr>
          <p:nvPr/>
        </p:nvPicPr>
        <p:blipFill>
          <a:blip r:embed="rId3"/>
          <a:srcRect/>
          <a:stretch>
            <a:fillRect/>
          </a:stretch>
        </p:blipFill>
        <p:spPr bwMode="auto">
          <a:xfrm>
            <a:off x="1371600" y="3429000"/>
            <a:ext cx="7162800" cy="3429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8" name="Picture 5" descr="j0149481"/>
          <p:cNvPicPr>
            <a:picLocks noGrp="1" noChangeAspect="1" noChangeArrowheads="1"/>
          </p:cNvPicPr>
          <p:nvPr>
            <p:ph sz="half" idx="1"/>
          </p:nvPr>
        </p:nvPicPr>
        <p:blipFill>
          <a:blip r:embed="rId3"/>
          <a:srcRect/>
          <a:stretch>
            <a:fillRect/>
          </a:stretch>
        </p:blipFill>
        <p:spPr>
          <a:xfrm>
            <a:off x="868363" y="1758950"/>
            <a:ext cx="3932237" cy="3948113"/>
          </a:xfrm>
        </p:spPr>
      </p:pic>
      <p:sp>
        <p:nvSpPr>
          <p:cNvPr id="79877" name="Rectangle 3"/>
          <p:cNvSpPr>
            <a:spLocks noGrp="1" noRot="1" noChangeArrowheads="1"/>
          </p:cNvSpPr>
          <p:nvPr>
            <p:ph type="body" sz="half" idx="2"/>
          </p:nvPr>
        </p:nvSpPr>
        <p:spPr/>
        <p:txBody>
          <a:bodyPr/>
          <a:lstStyle/>
          <a:p>
            <a:pPr eaLnBrk="1" hangingPunct="1">
              <a:buFont typeface="Wingdings" pitchFamily="2" charset="2"/>
              <a:buNone/>
            </a:pPr>
            <a:r>
              <a:rPr lang="en-US" sz="3600" smtClean="0">
                <a:solidFill>
                  <a:srgbClr val="100456"/>
                </a:solidFill>
              </a:rPr>
              <a:t>   A crisis is a disturbance caused by a stressful event or a perceived threat.</a:t>
            </a:r>
          </a:p>
        </p:txBody>
      </p:sp>
      <p:sp>
        <p:nvSpPr>
          <p:cNvPr id="5" name="Date Placeholder 4"/>
          <p:cNvSpPr>
            <a:spLocks noGrp="1"/>
          </p:cNvSpPr>
          <p:nvPr>
            <p:ph type="dt" sz="half" idx="10"/>
          </p:nvPr>
        </p:nvSpPr>
        <p:spPr/>
        <p:txBody>
          <a:bodyPr/>
          <a:lstStyle/>
          <a:p>
            <a:pPr>
              <a:defRPr/>
            </a:pPr>
            <a:fld id="{A06DE3DD-F30A-442F-B357-40BC5F401319}"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C84C7A08-47B0-459A-8D0A-225DB54AC66C}" type="slidenum">
              <a:rPr lang="en-US"/>
              <a:pPr>
                <a:defRPr/>
              </a:pPr>
              <a:t>67</a:t>
            </a:fld>
            <a:endParaRPr lang="en-US"/>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2"/>
          <p:cNvSpPr>
            <a:spLocks noGrp="1" noRot="1" noChangeArrowheads="1"/>
          </p:cNvSpPr>
          <p:nvPr>
            <p:ph type="title"/>
          </p:nvPr>
        </p:nvSpPr>
        <p:spPr/>
        <p:txBody>
          <a:bodyPr/>
          <a:lstStyle/>
          <a:p>
            <a:pPr eaLnBrk="1" hangingPunct="1"/>
            <a:r>
              <a:rPr lang="en-US" smtClean="0">
                <a:solidFill>
                  <a:srgbClr val="100456"/>
                </a:solidFill>
              </a:rPr>
              <a:t>Types of crisis</a:t>
            </a:r>
          </a:p>
        </p:txBody>
      </p:sp>
      <p:sp>
        <p:nvSpPr>
          <p:cNvPr id="80902" name="Rectangle 3"/>
          <p:cNvSpPr>
            <a:spLocks noGrp="1" noRot="1" noChangeArrowheads="1"/>
          </p:cNvSpPr>
          <p:nvPr>
            <p:ph idx="1"/>
          </p:nvPr>
        </p:nvSpPr>
        <p:spPr/>
        <p:txBody>
          <a:bodyPr>
            <a:normAutofit lnSpcReduction="10000"/>
          </a:bodyPr>
          <a:lstStyle/>
          <a:p>
            <a:pPr eaLnBrk="1" hangingPunct="1">
              <a:lnSpc>
                <a:spcPct val="90000"/>
              </a:lnSpc>
              <a:buFont typeface="Wingdings" pitchFamily="2" charset="2"/>
              <a:buNone/>
            </a:pPr>
            <a:r>
              <a:rPr lang="en-US" smtClean="0">
                <a:solidFill>
                  <a:srgbClr val="100456"/>
                </a:solidFill>
              </a:rPr>
              <a:t>According to Baldwin in 1987 .(identified six classes of emotional crisis)</a:t>
            </a:r>
          </a:p>
          <a:p>
            <a:pPr eaLnBrk="1" hangingPunct="1">
              <a:lnSpc>
                <a:spcPct val="90000"/>
              </a:lnSpc>
            </a:pPr>
            <a:r>
              <a:rPr lang="en-US" smtClean="0">
                <a:solidFill>
                  <a:srgbClr val="100456"/>
                </a:solidFill>
              </a:rPr>
              <a:t>Dispositional crisis</a:t>
            </a:r>
          </a:p>
          <a:p>
            <a:pPr eaLnBrk="1" hangingPunct="1">
              <a:lnSpc>
                <a:spcPct val="90000"/>
              </a:lnSpc>
            </a:pPr>
            <a:r>
              <a:rPr lang="en-US" smtClean="0">
                <a:solidFill>
                  <a:srgbClr val="100456"/>
                </a:solidFill>
              </a:rPr>
              <a:t>Anticipated life transition</a:t>
            </a:r>
          </a:p>
          <a:p>
            <a:pPr eaLnBrk="1" hangingPunct="1">
              <a:lnSpc>
                <a:spcPct val="90000"/>
              </a:lnSpc>
            </a:pPr>
            <a:r>
              <a:rPr lang="en-US" smtClean="0">
                <a:solidFill>
                  <a:srgbClr val="100456"/>
                </a:solidFill>
              </a:rPr>
              <a:t>Traumatic stress\ situational crisis</a:t>
            </a:r>
          </a:p>
          <a:p>
            <a:pPr eaLnBrk="1" hangingPunct="1">
              <a:lnSpc>
                <a:spcPct val="90000"/>
              </a:lnSpc>
            </a:pPr>
            <a:r>
              <a:rPr lang="en-US" smtClean="0">
                <a:solidFill>
                  <a:srgbClr val="100456"/>
                </a:solidFill>
              </a:rPr>
              <a:t>Maturational crisis\developmental crisis</a:t>
            </a:r>
          </a:p>
          <a:p>
            <a:pPr eaLnBrk="1" hangingPunct="1">
              <a:lnSpc>
                <a:spcPct val="90000"/>
              </a:lnSpc>
            </a:pPr>
            <a:r>
              <a:rPr lang="en-US" smtClean="0">
                <a:solidFill>
                  <a:srgbClr val="100456"/>
                </a:solidFill>
              </a:rPr>
              <a:t>Crisis reflecting psychopathology</a:t>
            </a:r>
          </a:p>
          <a:p>
            <a:pPr eaLnBrk="1" hangingPunct="1">
              <a:lnSpc>
                <a:spcPct val="90000"/>
              </a:lnSpc>
            </a:pPr>
            <a:r>
              <a:rPr lang="en-US" smtClean="0">
                <a:solidFill>
                  <a:srgbClr val="100456"/>
                </a:solidFill>
              </a:rPr>
              <a:t>Psychiatric emergencies</a:t>
            </a:r>
          </a:p>
          <a:p>
            <a:pPr eaLnBrk="1" hangingPunct="1">
              <a:lnSpc>
                <a:spcPct val="90000"/>
              </a:lnSpc>
            </a:pPr>
            <a:endParaRPr lang="en-US" smtClean="0">
              <a:solidFill>
                <a:srgbClr val="100456"/>
              </a:solidFill>
            </a:endParaRPr>
          </a:p>
        </p:txBody>
      </p:sp>
      <p:sp>
        <p:nvSpPr>
          <p:cNvPr id="4" name="Date Placeholder 3"/>
          <p:cNvSpPr>
            <a:spLocks noGrp="1"/>
          </p:cNvSpPr>
          <p:nvPr>
            <p:ph type="dt" sz="half" idx="10"/>
          </p:nvPr>
        </p:nvSpPr>
        <p:spPr/>
        <p:txBody>
          <a:bodyPr/>
          <a:lstStyle/>
          <a:p>
            <a:pPr>
              <a:defRPr/>
            </a:pPr>
            <a:fld id="{DB2CD137-529D-4991-8BAC-046E82970EF3}" type="datetime1">
              <a:rPr lang="en-US"/>
              <a:pPr>
                <a:defRPr/>
              </a:pPr>
              <a:t>12/11/2023</a:t>
            </a:fld>
            <a:endParaRPr lang="en-US"/>
          </a:p>
        </p:txBody>
      </p:sp>
      <p:sp>
        <p:nvSpPr>
          <p:cNvPr id="5" name="Footer Placeholder 4"/>
          <p:cNvSpPr>
            <a:spLocks noGrp="1"/>
          </p:cNvSpPr>
          <p:nvPr>
            <p:ph type="ftr" sz="quarter" idx="11"/>
          </p:nvPr>
        </p:nvSpPr>
        <p:spPr/>
        <p:txBody>
          <a:bodyPr/>
          <a:lstStyle/>
          <a:p>
            <a:pPr>
              <a:defRPr/>
            </a:pPr>
            <a:r>
              <a:rPr lang="en-US"/>
              <a:t>CRISIS  INTERVENTION/PSYCHIATRY</a:t>
            </a:r>
          </a:p>
        </p:txBody>
      </p:sp>
      <p:sp>
        <p:nvSpPr>
          <p:cNvPr id="6" name="Slide Number Placeholder 5"/>
          <p:cNvSpPr>
            <a:spLocks noGrp="1"/>
          </p:cNvSpPr>
          <p:nvPr>
            <p:ph type="sldNum" sz="quarter" idx="12"/>
          </p:nvPr>
        </p:nvSpPr>
        <p:spPr/>
        <p:txBody>
          <a:bodyPr/>
          <a:lstStyle/>
          <a:p>
            <a:pPr>
              <a:defRPr/>
            </a:pPr>
            <a:fld id="{F61D027F-3645-44DA-805B-B02F9BD53663}" type="slidenum">
              <a:rPr lang="en-US" smtClean="0"/>
              <a:pPr>
                <a:defRPr/>
              </a:pPr>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2"/>
          <p:cNvSpPr>
            <a:spLocks noGrp="1" noRot="1" noChangeArrowheads="1"/>
          </p:cNvSpPr>
          <p:nvPr>
            <p:ph type="title"/>
          </p:nvPr>
        </p:nvSpPr>
        <p:spPr/>
        <p:txBody>
          <a:bodyPr/>
          <a:lstStyle/>
          <a:p>
            <a:pPr eaLnBrk="1" hangingPunct="1"/>
            <a:r>
              <a:rPr lang="en-US" smtClean="0">
                <a:solidFill>
                  <a:srgbClr val="100456"/>
                </a:solidFill>
              </a:rPr>
              <a:t>Balancing factors</a:t>
            </a:r>
          </a:p>
        </p:txBody>
      </p:sp>
      <p:grpSp>
        <p:nvGrpSpPr>
          <p:cNvPr id="2" name="Content Placeholder 2049"/>
          <p:cNvGrpSpPr>
            <a:grpSpLocks noChangeAspect="1"/>
          </p:cNvGrpSpPr>
          <p:nvPr/>
        </p:nvGrpSpPr>
        <p:grpSpPr bwMode="auto">
          <a:xfrm>
            <a:off x="914400" y="1524000"/>
            <a:ext cx="8229600" cy="4876800"/>
            <a:chOff x="-624" y="960"/>
            <a:chExt cx="5184" cy="3072"/>
          </a:xfrm>
        </p:grpSpPr>
        <p:sp>
          <p:nvSpPr>
            <p:cNvPr id="3" name="_s2052"/>
            <p:cNvSpPr>
              <a:spLocks noChangeArrowheads="1" noTextEdit="1"/>
            </p:cNvSpPr>
            <p:nvPr/>
          </p:nvSpPr>
          <p:spPr bwMode="auto">
            <a:xfrm>
              <a:off x="1518" y="1704"/>
              <a:ext cx="900" cy="900"/>
            </a:xfrm>
            <a:prstGeom prst="ellipse">
              <a:avLst/>
            </a:prstGeom>
            <a:solidFill>
              <a:schemeClr val="accent2">
                <a:alpha val="50000"/>
              </a:schemeClr>
            </a:solidFill>
            <a:ln w="4669">
              <a:solidFill>
                <a:schemeClr val="accent2"/>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4" name="_s2053"/>
            <p:cNvSpPr>
              <a:spLocks noChangeArrowheads="1"/>
            </p:cNvSpPr>
            <p:nvPr/>
          </p:nvSpPr>
          <p:spPr bwMode="auto">
            <a:xfrm>
              <a:off x="1518" y="1389"/>
              <a:ext cx="9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Perception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Of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event</a:t>
              </a:r>
            </a:p>
          </p:txBody>
        </p:sp>
        <p:sp>
          <p:nvSpPr>
            <p:cNvPr id="8" name="_s2054"/>
            <p:cNvSpPr>
              <a:spLocks noChangeArrowheads="1" noTextEdit="1"/>
            </p:cNvSpPr>
            <p:nvPr/>
          </p:nvSpPr>
          <p:spPr bwMode="auto">
            <a:xfrm>
              <a:off x="1814" y="2217"/>
              <a:ext cx="900" cy="900"/>
            </a:xfrm>
            <a:prstGeom prst="ellipse">
              <a:avLst/>
            </a:prstGeom>
            <a:solidFill>
              <a:schemeClr val="hlink">
                <a:alpha val="50000"/>
              </a:schemeClr>
            </a:solidFill>
            <a:ln w="4669">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9" name="_s2055"/>
            <p:cNvSpPr>
              <a:spLocks noChangeArrowheads="1"/>
            </p:cNvSpPr>
            <p:nvPr/>
          </p:nvSpPr>
          <p:spPr bwMode="auto">
            <a:xfrm>
              <a:off x="2731" y="2937"/>
              <a:ext cx="9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Situational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support</a:t>
              </a:r>
            </a:p>
          </p:txBody>
        </p:sp>
        <p:sp>
          <p:nvSpPr>
            <p:cNvPr id="10" name="_s2056"/>
            <p:cNvSpPr>
              <a:spLocks noChangeArrowheads="1" noTextEdit="1"/>
            </p:cNvSpPr>
            <p:nvPr/>
          </p:nvSpPr>
          <p:spPr bwMode="auto">
            <a:xfrm>
              <a:off x="1221" y="2216"/>
              <a:ext cx="900" cy="900"/>
            </a:xfrm>
            <a:prstGeom prst="ellipse">
              <a:avLst/>
            </a:prstGeom>
            <a:solidFill>
              <a:schemeClr val="folHlink">
                <a:alpha val="50000"/>
              </a:schemeClr>
            </a:solidFill>
            <a:ln w="4669">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1" name="_s2057"/>
            <p:cNvSpPr>
              <a:spLocks noChangeArrowheads="1"/>
            </p:cNvSpPr>
            <p:nvPr/>
          </p:nvSpPr>
          <p:spPr bwMode="auto">
            <a:xfrm>
              <a:off x="304" y="2936"/>
              <a:ext cx="9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Coping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mechanism</a:t>
              </a:r>
            </a:p>
          </p:txBody>
        </p:sp>
      </p:grpSp>
      <p:sp>
        <p:nvSpPr>
          <p:cNvPr id="5" name="Date Placeholder 3"/>
          <p:cNvSpPr>
            <a:spLocks noGrp="1"/>
          </p:cNvSpPr>
          <p:nvPr>
            <p:ph type="dt" sz="half" idx="10"/>
          </p:nvPr>
        </p:nvSpPr>
        <p:spPr/>
        <p:txBody>
          <a:bodyPr/>
          <a:lstStyle/>
          <a:p>
            <a:pPr>
              <a:defRPr/>
            </a:pPr>
            <a:fld id="{96CFFEC0-E14F-4E12-8340-48777A3ECE63}" type="datetime1">
              <a:rPr lang="en-US"/>
              <a:pPr>
                <a:defRPr/>
              </a:pPr>
              <a:t>12/11/2023</a:t>
            </a:fld>
            <a:endParaRPr lang="en-US"/>
          </a:p>
        </p:txBody>
      </p:sp>
      <p:sp>
        <p:nvSpPr>
          <p:cNvPr id="6" name="Footer Placeholder 4"/>
          <p:cNvSpPr>
            <a:spLocks noGrp="1"/>
          </p:cNvSpPr>
          <p:nvPr>
            <p:ph type="ftr" sz="quarter" idx="11"/>
          </p:nvPr>
        </p:nvSpPr>
        <p:spPr/>
        <p:txBody>
          <a:bodyPr/>
          <a:lstStyle/>
          <a:p>
            <a:pPr>
              <a:defRPr/>
            </a:pPr>
            <a:r>
              <a:rPr lang="en-US"/>
              <a:t>CRISIS  INTERVENTION/PSYCHIATRY</a:t>
            </a:r>
          </a:p>
        </p:txBody>
      </p:sp>
      <p:sp>
        <p:nvSpPr>
          <p:cNvPr id="7" name="Slide Number Placeholder 5"/>
          <p:cNvSpPr>
            <a:spLocks noGrp="1"/>
          </p:cNvSpPr>
          <p:nvPr>
            <p:ph type="sldNum" sz="quarter" idx="12"/>
          </p:nvPr>
        </p:nvSpPr>
        <p:spPr/>
        <p:txBody>
          <a:bodyPr/>
          <a:lstStyle/>
          <a:p>
            <a:pPr>
              <a:defRPr/>
            </a:pPr>
            <a:fld id="{9C40B14A-3696-48C7-9D50-D240B541797A}" type="slidenum">
              <a:rPr lang="en-US" smtClean="0"/>
              <a:pPr>
                <a:defRPr/>
              </a:pPr>
              <a:t>69</a:t>
            </a:fld>
            <a:endParaRPr lang="en-US" smtClean="0"/>
          </a:p>
        </p:txBody>
      </p:sp>
      <p:sp>
        <p:nvSpPr>
          <p:cNvPr id="2062" name="Text Box 17"/>
          <p:cNvSpPr txBox="1">
            <a:spLocks noChangeArrowheads="1"/>
          </p:cNvSpPr>
          <p:nvPr/>
        </p:nvSpPr>
        <p:spPr bwMode="auto">
          <a:xfrm>
            <a:off x="4419600" y="3165475"/>
            <a:ext cx="1066800" cy="457200"/>
          </a:xfrm>
          <a:prstGeom prst="rect">
            <a:avLst/>
          </a:prstGeom>
          <a:noFill/>
          <a:ln w="12700" cap="sq">
            <a:noFill/>
            <a:miter lim="800000"/>
            <a:headEnd type="none" w="sm" len="sm"/>
            <a:tailEnd type="none" w="sm" len="sm"/>
          </a:ln>
        </p:spPr>
        <p:txBody>
          <a:bodyPr>
            <a:spAutoFit/>
          </a:bodyPr>
          <a:lstStyle/>
          <a:p>
            <a:endParaRPr lang="en-US">
              <a:latin typeface="Times New Roman" pitchFamily="18" charset="0"/>
            </a:endParaRPr>
          </a:p>
        </p:txBody>
      </p:sp>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pPr eaLnBrk="1" fontAlgn="auto" hangingPunct="1">
              <a:spcAft>
                <a:spcPts val="0"/>
              </a:spcAft>
              <a:defRPr/>
            </a:pPr>
            <a:r>
              <a:rPr lang="en-US" dirty="0" smtClean="0">
                <a:solidFill>
                  <a:srgbClr val="C00000"/>
                </a:solidFill>
              </a:rPr>
              <a:t>Role of nurse in primary prevention</a:t>
            </a:r>
            <a:endParaRPr lang="en-US" dirty="0">
              <a:solidFill>
                <a:srgbClr val="C00000"/>
              </a:solidFill>
            </a:endParaRPr>
          </a:p>
        </p:txBody>
      </p:sp>
      <p:sp>
        <p:nvSpPr>
          <p:cNvPr id="19459" name="Content Placeholder 2"/>
          <p:cNvSpPr>
            <a:spLocks noGrp="1"/>
          </p:cNvSpPr>
          <p:nvPr>
            <p:ph idx="1"/>
          </p:nvPr>
        </p:nvSpPr>
        <p:spPr>
          <a:xfrm>
            <a:off x="304800" y="990600"/>
            <a:ext cx="8229600" cy="5638800"/>
          </a:xfrm>
        </p:spPr>
        <p:txBody>
          <a:bodyPr/>
          <a:lstStyle/>
          <a:p>
            <a:pPr eaLnBrk="1" hangingPunct="1">
              <a:buFont typeface="Wingdings 2" pitchFamily="18" charset="2"/>
              <a:buNone/>
            </a:pPr>
            <a:r>
              <a:rPr lang="en-US" sz="3200" smtClean="0">
                <a:solidFill>
                  <a:srgbClr val="FF0000"/>
                </a:solidFill>
                <a:latin typeface="Times New Roman" pitchFamily="18" charset="0"/>
                <a:cs typeface="Times New Roman" pitchFamily="18" charset="0"/>
              </a:rPr>
              <a:t>Individual centered intervention</a:t>
            </a:r>
          </a:p>
          <a:p>
            <a:pPr eaLnBrk="1" hangingPunct="1"/>
            <a:r>
              <a:rPr lang="en-US" smtClean="0"/>
              <a:t>Antenatal care</a:t>
            </a:r>
          </a:p>
          <a:p>
            <a:pPr eaLnBrk="1" hangingPunct="1"/>
            <a:r>
              <a:rPr lang="en-US" smtClean="0"/>
              <a:t>Ensuring  timely obstetrical assistance</a:t>
            </a:r>
          </a:p>
          <a:p>
            <a:pPr eaLnBrk="1" hangingPunct="1"/>
            <a:r>
              <a:rPr lang="en-US" smtClean="0"/>
              <a:t>Dietary corrections</a:t>
            </a:r>
          </a:p>
          <a:p>
            <a:pPr eaLnBrk="1" hangingPunct="1"/>
            <a:r>
              <a:rPr lang="en-US" smtClean="0"/>
              <a:t>Correction of endocrine disorders</a:t>
            </a:r>
          </a:p>
          <a:p>
            <a:pPr eaLnBrk="1" hangingPunct="1"/>
            <a:r>
              <a:rPr lang="en-US" smtClean="0"/>
              <a:t>Liberalization of laws </a:t>
            </a:r>
          </a:p>
          <a:p>
            <a:pPr eaLnBrk="1" hangingPunct="1"/>
            <a:r>
              <a:rPr lang="en-US" smtClean="0"/>
              <a:t>Training programs for physically and mentally handicapped</a:t>
            </a:r>
          </a:p>
          <a:p>
            <a:pPr eaLnBrk="1" hangingPunct="1"/>
            <a:r>
              <a:rPr lang="en-US" smtClean="0"/>
              <a:t>Counseling the parents of physically and mentally handicapped</a:t>
            </a:r>
          </a:p>
          <a:p>
            <a:pPr eaLnBrk="1" hangingPunct="1"/>
            <a:r>
              <a:rPr lang="en-US" smtClean="0"/>
              <a:t>Fostering bonding behaviors</a:t>
            </a:r>
          </a:p>
          <a:p>
            <a:pPr eaLnBrk="1" hangingPunct="1">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E87AFA96-BF0D-4605-8CF9-94EDDF3A4305}" type="slidenum">
              <a:rPr lang="en-US"/>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ate Placeholder 2"/>
          <p:cNvSpPr>
            <a:spLocks noGrp="1"/>
          </p:cNvSpPr>
          <p:nvPr>
            <p:ph type="dt" sz="half" idx="10"/>
          </p:nvPr>
        </p:nvSpPr>
        <p:spPr/>
        <p:txBody>
          <a:bodyPr/>
          <a:lstStyle/>
          <a:p>
            <a:pPr>
              <a:defRPr/>
            </a:pPr>
            <a:fld id="{9EBEC8CF-D36B-4429-9D75-E22A0E8B80C3}" type="datetime1">
              <a:rPr lang="en-US"/>
              <a:pPr>
                <a:defRPr/>
              </a:pPr>
              <a:t>12/11/2023</a:t>
            </a:fld>
            <a:endParaRPr lang="en-US"/>
          </a:p>
        </p:txBody>
      </p:sp>
      <p:sp>
        <p:nvSpPr>
          <p:cNvPr id="50" name="Footer Placeholder 3"/>
          <p:cNvSpPr>
            <a:spLocks noGrp="1"/>
          </p:cNvSpPr>
          <p:nvPr>
            <p:ph type="ftr" sz="quarter" idx="11"/>
          </p:nvPr>
        </p:nvSpPr>
        <p:spPr/>
        <p:txBody>
          <a:bodyPr/>
          <a:lstStyle/>
          <a:p>
            <a:pPr>
              <a:defRPr/>
            </a:pPr>
            <a:r>
              <a:rPr lang="en-US"/>
              <a:t>CRISIS  INTERVENTION/PSYCHIATRY</a:t>
            </a:r>
          </a:p>
        </p:txBody>
      </p:sp>
      <p:sp>
        <p:nvSpPr>
          <p:cNvPr id="51" name="Slide Number Placeholder 4"/>
          <p:cNvSpPr>
            <a:spLocks noGrp="1"/>
          </p:cNvSpPr>
          <p:nvPr>
            <p:ph type="sldNum" sz="quarter" idx="12"/>
          </p:nvPr>
        </p:nvSpPr>
        <p:spPr/>
        <p:txBody>
          <a:bodyPr/>
          <a:lstStyle/>
          <a:p>
            <a:pPr>
              <a:defRPr/>
            </a:pPr>
            <a:fld id="{EB821945-8B43-41DE-AD3D-A3FAE2E65995}" type="slidenum">
              <a:rPr lang="en-US"/>
              <a:pPr>
                <a:defRPr/>
              </a:pPr>
              <a:t>70</a:t>
            </a:fld>
            <a:endParaRPr lang="en-US"/>
          </a:p>
        </p:txBody>
      </p:sp>
      <p:sp>
        <p:nvSpPr>
          <p:cNvPr id="81925" name="Text Box 9"/>
          <p:cNvSpPr txBox="1">
            <a:spLocks noChangeArrowheads="1"/>
          </p:cNvSpPr>
          <p:nvPr/>
        </p:nvSpPr>
        <p:spPr bwMode="auto">
          <a:xfrm>
            <a:off x="4137025" y="3344863"/>
            <a:ext cx="1730375" cy="457200"/>
          </a:xfrm>
          <a:prstGeom prst="rect">
            <a:avLst/>
          </a:prstGeom>
          <a:noFill/>
          <a:ln w="12700" cap="sq">
            <a:noFill/>
            <a:miter lim="800000"/>
            <a:headEnd type="none" w="sm" len="sm"/>
            <a:tailEnd type="none" w="sm" len="sm"/>
          </a:ln>
        </p:spPr>
        <p:txBody>
          <a:bodyPr>
            <a:spAutoFit/>
          </a:bodyPr>
          <a:lstStyle/>
          <a:p>
            <a:pPr>
              <a:spcBef>
                <a:spcPct val="50000"/>
              </a:spcBef>
            </a:pPr>
            <a:endParaRPr lang="en-US">
              <a:latin typeface="Times New Roman" pitchFamily="18" charset="0"/>
            </a:endParaRPr>
          </a:p>
        </p:txBody>
      </p:sp>
      <p:sp>
        <p:nvSpPr>
          <p:cNvPr id="81926" name="AutoShape 12"/>
          <p:cNvSpPr>
            <a:spLocks noChangeAspect="1" noChangeArrowheads="1" noTextEdit="1"/>
          </p:cNvSpPr>
          <p:nvPr/>
        </p:nvSpPr>
        <p:spPr bwMode="auto">
          <a:xfrm>
            <a:off x="1066800" y="1143000"/>
            <a:ext cx="7872413" cy="5029200"/>
          </a:xfrm>
          <a:prstGeom prst="rect">
            <a:avLst/>
          </a:prstGeom>
          <a:noFill/>
          <a:ln w="9525">
            <a:noFill/>
            <a:miter lim="800000"/>
            <a:headEnd/>
            <a:tailEnd/>
          </a:ln>
        </p:spPr>
        <p:txBody>
          <a:bodyPr/>
          <a:lstStyle/>
          <a:p>
            <a:endParaRPr lang="en-IN"/>
          </a:p>
        </p:txBody>
      </p:sp>
      <p:sp>
        <p:nvSpPr>
          <p:cNvPr id="81927" name="Freeform 20"/>
          <p:cNvSpPr>
            <a:spLocks/>
          </p:cNvSpPr>
          <p:nvPr/>
        </p:nvSpPr>
        <p:spPr bwMode="auto">
          <a:xfrm rot="348853">
            <a:off x="3702050" y="1951038"/>
            <a:ext cx="2797175" cy="3544887"/>
          </a:xfrm>
          <a:custGeom>
            <a:avLst/>
            <a:gdLst>
              <a:gd name="T0" fmla="*/ 2147483647 w 1873"/>
              <a:gd name="T1" fmla="*/ 2147483647 h 2233"/>
              <a:gd name="T2" fmla="*/ 2147483647 w 1873"/>
              <a:gd name="T3" fmla="*/ 2147483647 h 2233"/>
              <a:gd name="T4" fmla="*/ 2147483647 w 1873"/>
              <a:gd name="T5" fmla="*/ 2147483647 h 2233"/>
              <a:gd name="T6" fmla="*/ 2147483647 w 1873"/>
              <a:gd name="T7" fmla="*/ 2147483647 h 2233"/>
              <a:gd name="T8" fmla="*/ 2147483647 w 1873"/>
              <a:gd name="T9" fmla="*/ 2147483647 h 2233"/>
              <a:gd name="T10" fmla="*/ 2147483647 w 1873"/>
              <a:gd name="T11" fmla="*/ 2147483647 h 2233"/>
              <a:gd name="T12" fmla="*/ 2147483647 w 1873"/>
              <a:gd name="T13" fmla="*/ 2147483647 h 2233"/>
              <a:gd name="T14" fmla="*/ 2147483647 w 1873"/>
              <a:gd name="T15" fmla="*/ 2147483647 h 2233"/>
              <a:gd name="T16" fmla="*/ 2147483647 w 1873"/>
              <a:gd name="T17" fmla="*/ 2147483647 h 2233"/>
              <a:gd name="T18" fmla="*/ 2147483647 w 1873"/>
              <a:gd name="T19" fmla="*/ 2147483647 h 2233"/>
              <a:gd name="T20" fmla="*/ 2147483647 w 1873"/>
              <a:gd name="T21" fmla="*/ 2147483647 h 2233"/>
              <a:gd name="T22" fmla="*/ 2147483647 w 1873"/>
              <a:gd name="T23" fmla="*/ 2147483647 h 2233"/>
              <a:gd name="T24" fmla="*/ 2147483647 w 1873"/>
              <a:gd name="T25" fmla="*/ 2147483647 h 2233"/>
              <a:gd name="T26" fmla="*/ 2147483647 w 1873"/>
              <a:gd name="T27" fmla="*/ 2147483647 h 2233"/>
              <a:gd name="T28" fmla="*/ 2147483647 w 1873"/>
              <a:gd name="T29" fmla="*/ 2147483647 h 2233"/>
              <a:gd name="T30" fmla="*/ 2147483647 w 1873"/>
              <a:gd name="T31" fmla="*/ 2147483647 h 2233"/>
              <a:gd name="T32" fmla="*/ 2147483647 w 1873"/>
              <a:gd name="T33" fmla="*/ 2147483647 h 2233"/>
              <a:gd name="T34" fmla="*/ 2147483647 w 1873"/>
              <a:gd name="T35" fmla="*/ 2147483647 h 2233"/>
              <a:gd name="T36" fmla="*/ 2147483647 w 1873"/>
              <a:gd name="T37" fmla="*/ 2147483647 h 2233"/>
              <a:gd name="T38" fmla="*/ 2147483647 w 1873"/>
              <a:gd name="T39" fmla="*/ 2147483647 h 2233"/>
              <a:gd name="T40" fmla="*/ 2147483647 w 1873"/>
              <a:gd name="T41" fmla="*/ 2147483647 h 2233"/>
              <a:gd name="T42" fmla="*/ 2147483647 w 1873"/>
              <a:gd name="T43" fmla="*/ 2147483647 h 2233"/>
              <a:gd name="T44" fmla="*/ 2147483647 w 1873"/>
              <a:gd name="T45" fmla="*/ 2147483647 h 2233"/>
              <a:gd name="T46" fmla="*/ 2147483647 w 1873"/>
              <a:gd name="T47" fmla="*/ 2147483647 h 2233"/>
              <a:gd name="T48" fmla="*/ 2147483647 w 1873"/>
              <a:gd name="T49" fmla="*/ 2147483647 h 2233"/>
              <a:gd name="T50" fmla="*/ 2147483647 w 1873"/>
              <a:gd name="T51" fmla="*/ 2147483647 h 2233"/>
              <a:gd name="T52" fmla="*/ 2147483647 w 1873"/>
              <a:gd name="T53" fmla="*/ 2147483647 h 2233"/>
              <a:gd name="T54" fmla="*/ 2147483647 w 1873"/>
              <a:gd name="T55" fmla="*/ 2147483647 h 2233"/>
              <a:gd name="T56" fmla="*/ 2147483647 w 1873"/>
              <a:gd name="T57" fmla="*/ 2147483647 h 2233"/>
              <a:gd name="T58" fmla="*/ 2147483647 w 1873"/>
              <a:gd name="T59" fmla="*/ 2147483647 h 2233"/>
              <a:gd name="T60" fmla="*/ 2147483647 w 1873"/>
              <a:gd name="T61" fmla="*/ 2147483647 h 2233"/>
              <a:gd name="T62" fmla="*/ 2147483647 w 1873"/>
              <a:gd name="T63" fmla="*/ 2147483647 h 2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3"/>
              <a:gd name="T97" fmla="*/ 0 h 2233"/>
              <a:gd name="T98" fmla="*/ 1873 w 1873"/>
              <a:gd name="T99" fmla="*/ 2233 h 2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3" h="2233">
                <a:moveTo>
                  <a:pt x="936" y="2233"/>
                </a:moveTo>
                <a:lnTo>
                  <a:pt x="1033" y="2228"/>
                </a:lnTo>
                <a:lnTo>
                  <a:pt x="1126" y="2211"/>
                </a:lnTo>
                <a:lnTo>
                  <a:pt x="1215" y="2183"/>
                </a:lnTo>
                <a:lnTo>
                  <a:pt x="1302" y="2145"/>
                </a:lnTo>
                <a:lnTo>
                  <a:pt x="1382" y="2099"/>
                </a:lnTo>
                <a:lnTo>
                  <a:pt x="1459" y="2043"/>
                </a:lnTo>
                <a:lnTo>
                  <a:pt x="1532" y="1977"/>
                </a:lnTo>
                <a:lnTo>
                  <a:pt x="1599" y="1907"/>
                </a:lnTo>
                <a:lnTo>
                  <a:pt x="1659" y="1826"/>
                </a:lnTo>
                <a:lnTo>
                  <a:pt x="1713" y="1741"/>
                </a:lnTo>
                <a:lnTo>
                  <a:pt x="1761" y="1649"/>
                </a:lnTo>
                <a:lnTo>
                  <a:pt x="1800" y="1552"/>
                </a:lnTo>
                <a:lnTo>
                  <a:pt x="1830" y="1449"/>
                </a:lnTo>
                <a:lnTo>
                  <a:pt x="1853" y="1341"/>
                </a:lnTo>
                <a:lnTo>
                  <a:pt x="1868" y="1231"/>
                </a:lnTo>
                <a:lnTo>
                  <a:pt x="1873" y="1117"/>
                </a:lnTo>
                <a:lnTo>
                  <a:pt x="1868" y="1003"/>
                </a:lnTo>
                <a:lnTo>
                  <a:pt x="1853" y="891"/>
                </a:lnTo>
                <a:lnTo>
                  <a:pt x="1830" y="785"/>
                </a:lnTo>
                <a:lnTo>
                  <a:pt x="1800" y="682"/>
                </a:lnTo>
                <a:lnTo>
                  <a:pt x="1761" y="584"/>
                </a:lnTo>
                <a:lnTo>
                  <a:pt x="1713" y="492"/>
                </a:lnTo>
                <a:lnTo>
                  <a:pt x="1659" y="406"/>
                </a:lnTo>
                <a:lnTo>
                  <a:pt x="1599" y="326"/>
                </a:lnTo>
                <a:lnTo>
                  <a:pt x="1532" y="255"/>
                </a:lnTo>
                <a:lnTo>
                  <a:pt x="1459" y="190"/>
                </a:lnTo>
                <a:lnTo>
                  <a:pt x="1382" y="134"/>
                </a:lnTo>
                <a:lnTo>
                  <a:pt x="1302" y="87"/>
                </a:lnTo>
                <a:lnTo>
                  <a:pt x="1215" y="50"/>
                </a:lnTo>
                <a:lnTo>
                  <a:pt x="1126" y="22"/>
                </a:lnTo>
                <a:lnTo>
                  <a:pt x="1033" y="5"/>
                </a:lnTo>
                <a:lnTo>
                  <a:pt x="936" y="0"/>
                </a:lnTo>
                <a:lnTo>
                  <a:pt x="842" y="5"/>
                </a:lnTo>
                <a:lnTo>
                  <a:pt x="747" y="22"/>
                </a:lnTo>
                <a:lnTo>
                  <a:pt x="657" y="50"/>
                </a:lnTo>
                <a:lnTo>
                  <a:pt x="573" y="87"/>
                </a:lnTo>
                <a:lnTo>
                  <a:pt x="490" y="134"/>
                </a:lnTo>
                <a:lnTo>
                  <a:pt x="413" y="190"/>
                </a:lnTo>
                <a:lnTo>
                  <a:pt x="341" y="255"/>
                </a:lnTo>
                <a:lnTo>
                  <a:pt x="274" y="326"/>
                </a:lnTo>
                <a:lnTo>
                  <a:pt x="214" y="406"/>
                </a:lnTo>
                <a:lnTo>
                  <a:pt x="159" y="492"/>
                </a:lnTo>
                <a:lnTo>
                  <a:pt x="114" y="584"/>
                </a:lnTo>
                <a:lnTo>
                  <a:pt x="74" y="682"/>
                </a:lnTo>
                <a:lnTo>
                  <a:pt x="42" y="785"/>
                </a:lnTo>
                <a:lnTo>
                  <a:pt x="20" y="891"/>
                </a:lnTo>
                <a:lnTo>
                  <a:pt x="5" y="1003"/>
                </a:lnTo>
                <a:lnTo>
                  <a:pt x="0" y="1117"/>
                </a:lnTo>
                <a:lnTo>
                  <a:pt x="5" y="1231"/>
                </a:lnTo>
                <a:lnTo>
                  <a:pt x="20" y="1341"/>
                </a:lnTo>
                <a:lnTo>
                  <a:pt x="42" y="1449"/>
                </a:lnTo>
                <a:lnTo>
                  <a:pt x="74" y="1552"/>
                </a:lnTo>
                <a:lnTo>
                  <a:pt x="114" y="1649"/>
                </a:lnTo>
                <a:lnTo>
                  <a:pt x="159" y="1741"/>
                </a:lnTo>
                <a:lnTo>
                  <a:pt x="214" y="1826"/>
                </a:lnTo>
                <a:lnTo>
                  <a:pt x="274" y="1907"/>
                </a:lnTo>
                <a:lnTo>
                  <a:pt x="341" y="1977"/>
                </a:lnTo>
                <a:lnTo>
                  <a:pt x="413" y="2043"/>
                </a:lnTo>
                <a:lnTo>
                  <a:pt x="490" y="2099"/>
                </a:lnTo>
                <a:lnTo>
                  <a:pt x="573" y="2145"/>
                </a:lnTo>
                <a:lnTo>
                  <a:pt x="657" y="2183"/>
                </a:lnTo>
                <a:lnTo>
                  <a:pt x="747" y="2211"/>
                </a:lnTo>
                <a:lnTo>
                  <a:pt x="842" y="2228"/>
                </a:lnTo>
                <a:lnTo>
                  <a:pt x="936" y="2233"/>
                </a:lnTo>
                <a:close/>
              </a:path>
            </a:pathLst>
          </a:custGeom>
          <a:solidFill>
            <a:srgbClr val="B2D1B2"/>
          </a:solidFill>
          <a:ln w="9525">
            <a:noFill/>
            <a:round/>
            <a:headEnd/>
            <a:tailEnd/>
          </a:ln>
        </p:spPr>
        <p:txBody>
          <a:bodyPr/>
          <a:lstStyle/>
          <a:p>
            <a:endParaRPr lang="en-US"/>
          </a:p>
        </p:txBody>
      </p:sp>
      <p:sp>
        <p:nvSpPr>
          <p:cNvPr id="81928" name="Freeform 22"/>
          <p:cNvSpPr>
            <a:spLocks/>
          </p:cNvSpPr>
          <p:nvPr/>
        </p:nvSpPr>
        <p:spPr bwMode="auto">
          <a:xfrm rot="348876">
            <a:off x="3365500" y="2032000"/>
            <a:ext cx="2668588" cy="3386138"/>
          </a:xfrm>
          <a:custGeom>
            <a:avLst/>
            <a:gdLst>
              <a:gd name="T0" fmla="*/ 2147483647 w 1788"/>
              <a:gd name="T1" fmla="*/ 2147483647 h 2133"/>
              <a:gd name="T2" fmla="*/ 2147483647 w 1788"/>
              <a:gd name="T3" fmla="*/ 2147483647 h 2133"/>
              <a:gd name="T4" fmla="*/ 2147483647 w 1788"/>
              <a:gd name="T5" fmla="*/ 2147483647 h 2133"/>
              <a:gd name="T6" fmla="*/ 2147483647 w 1788"/>
              <a:gd name="T7" fmla="*/ 2147483647 h 2133"/>
              <a:gd name="T8" fmla="*/ 2147483647 w 1788"/>
              <a:gd name="T9" fmla="*/ 2147483647 h 2133"/>
              <a:gd name="T10" fmla="*/ 2147483647 w 1788"/>
              <a:gd name="T11" fmla="*/ 2147483647 h 2133"/>
              <a:gd name="T12" fmla="*/ 2147483647 w 1788"/>
              <a:gd name="T13" fmla="*/ 2147483647 h 2133"/>
              <a:gd name="T14" fmla="*/ 2147483647 w 1788"/>
              <a:gd name="T15" fmla="*/ 2147483647 h 2133"/>
              <a:gd name="T16" fmla="*/ 2147483647 w 1788"/>
              <a:gd name="T17" fmla="*/ 2147483647 h 2133"/>
              <a:gd name="T18" fmla="*/ 2147483647 w 1788"/>
              <a:gd name="T19" fmla="*/ 2147483647 h 2133"/>
              <a:gd name="T20" fmla="*/ 2147483647 w 1788"/>
              <a:gd name="T21" fmla="*/ 2147483647 h 2133"/>
              <a:gd name="T22" fmla="*/ 2147483647 w 1788"/>
              <a:gd name="T23" fmla="*/ 2147483647 h 2133"/>
              <a:gd name="T24" fmla="*/ 2147483647 w 1788"/>
              <a:gd name="T25" fmla="*/ 2147483647 h 2133"/>
              <a:gd name="T26" fmla="*/ 2147483647 w 1788"/>
              <a:gd name="T27" fmla="*/ 2147483647 h 2133"/>
              <a:gd name="T28" fmla="*/ 2147483647 w 1788"/>
              <a:gd name="T29" fmla="*/ 2147483647 h 2133"/>
              <a:gd name="T30" fmla="*/ 2147483647 w 1788"/>
              <a:gd name="T31" fmla="*/ 2147483647 h 2133"/>
              <a:gd name="T32" fmla="*/ 2147483647 w 1788"/>
              <a:gd name="T33" fmla="*/ 2147483647 h 2133"/>
              <a:gd name="T34" fmla="*/ 2147483647 w 1788"/>
              <a:gd name="T35" fmla="*/ 2147483647 h 2133"/>
              <a:gd name="T36" fmla="*/ 2147483647 w 1788"/>
              <a:gd name="T37" fmla="*/ 2147483647 h 2133"/>
              <a:gd name="T38" fmla="*/ 2147483647 w 1788"/>
              <a:gd name="T39" fmla="*/ 2147483647 h 2133"/>
              <a:gd name="T40" fmla="*/ 2147483647 w 1788"/>
              <a:gd name="T41" fmla="*/ 2147483647 h 2133"/>
              <a:gd name="T42" fmla="*/ 2147483647 w 1788"/>
              <a:gd name="T43" fmla="*/ 2147483647 h 2133"/>
              <a:gd name="T44" fmla="*/ 2147483647 w 1788"/>
              <a:gd name="T45" fmla="*/ 2147483647 h 2133"/>
              <a:gd name="T46" fmla="*/ 2147483647 w 1788"/>
              <a:gd name="T47" fmla="*/ 2147483647 h 2133"/>
              <a:gd name="T48" fmla="*/ 2147483647 w 1788"/>
              <a:gd name="T49" fmla="*/ 2147483647 h 2133"/>
              <a:gd name="T50" fmla="*/ 2147483647 w 1788"/>
              <a:gd name="T51" fmla="*/ 2147483647 h 2133"/>
              <a:gd name="T52" fmla="*/ 2147483647 w 1788"/>
              <a:gd name="T53" fmla="*/ 2147483647 h 2133"/>
              <a:gd name="T54" fmla="*/ 2147483647 w 1788"/>
              <a:gd name="T55" fmla="*/ 2147483647 h 2133"/>
              <a:gd name="T56" fmla="*/ 2147483647 w 1788"/>
              <a:gd name="T57" fmla="*/ 2147483647 h 2133"/>
              <a:gd name="T58" fmla="*/ 2147483647 w 1788"/>
              <a:gd name="T59" fmla="*/ 2147483647 h 2133"/>
              <a:gd name="T60" fmla="*/ 2147483647 w 1788"/>
              <a:gd name="T61" fmla="*/ 2147483647 h 2133"/>
              <a:gd name="T62" fmla="*/ 2147483647 w 1788"/>
              <a:gd name="T63" fmla="*/ 2147483647 h 2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88"/>
              <a:gd name="T97" fmla="*/ 0 h 2133"/>
              <a:gd name="T98" fmla="*/ 1788 w 1788"/>
              <a:gd name="T99" fmla="*/ 2133 h 21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88" h="2133">
                <a:moveTo>
                  <a:pt x="894" y="2133"/>
                </a:moveTo>
                <a:lnTo>
                  <a:pt x="986" y="2127"/>
                </a:lnTo>
                <a:lnTo>
                  <a:pt x="1076" y="2110"/>
                </a:lnTo>
                <a:lnTo>
                  <a:pt x="1161" y="2084"/>
                </a:lnTo>
                <a:lnTo>
                  <a:pt x="1243" y="2049"/>
                </a:lnTo>
                <a:lnTo>
                  <a:pt x="1320" y="2004"/>
                </a:lnTo>
                <a:lnTo>
                  <a:pt x="1395" y="1950"/>
                </a:lnTo>
                <a:lnTo>
                  <a:pt x="1465" y="1888"/>
                </a:lnTo>
                <a:lnTo>
                  <a:pt x="1527" y="1821"/>
                </a:lnTo>
                <a:lnTo>
                  <a:pt x="1584" y="1745"/>
                </a:lnTo>
                <a:lnTo>
                  <a:pt x="1636" y="1663"/>
                </a:lnTo>
                <a:lnTo>
                  <a:pt x="1681" y="1575"/>
                </a:lnTo>
                <a:lnTo>
                  <a:pt x="1719" y="1482"/>
                </a:lnTo>
                <a:lnTo>
                  <a:pt x="1749" y="1384"/>
                </a:lnTo>
                <a:lnTo>
                  <a:pt x="1771" y="1282"/>
                </a:lnTo>
                <a:lnTo>
                  <a:pt x="1783" y="1175"/>
                </a:lnTo>
                <a:lnTo>
                  <a:pt x="1788" y="1067"/>
                </a:lnTo>
                <a:lnTo>
                  <a:pt x="1783" y="959"/>
                </a:lnTo>
                <a:lnTo>
                  <a:pt x="1771" y="853"/>
                </a:lnTo>
                <a:lnTo>
                  <a:pt x="1749" y="750"/>
                </a:lnTo>
                <a:lnTo>
                  <a:pt x="1719" y="651"/>
                </a:lnTo>
                <a:lnTo>
                  <a:pt x="1681" y="558"/>
                </a:lnTo>
                <a:lnTo>
                  <a:pt x="1636" y="470"/>
                </a:lnTo>
                <a:lnTo>
                  <a:pt x="1584" y="388"/>
                </a:lnTo>
                <a:lnTo>
                  <a:pt x="1527" y="312"/>
                </a:lnTo>
                <a:lnTo>
                  <a:pt x="1465" y="244"/>
                </a:lnTo>
                <a:lnTo>
                  <a:pt x="1395" y="183"/>
                </a:lnTo>
                <a:lnTo>
                  <a:pt x="1320" y="129"/>
                </a:lnTo>
                <a:lnTo>
                  <a:pt x="1243" y="84"/>
                </a:lnTo>
                <a:lnTo>
                  <a:pt x="1161" y="48"/>
                </a:lnTo>
                <a:lnTo>
                  <a:pt x="1076" y="22"/>
                </a:lnTo>
                <a:lnTo>
                  <a:pt x="986" y="5"/>
                </a:lnTo>
                <a:lnTo>
                  <a:pt x="894" y="0"/>
                </a:lnTo>
                <a:lnTo>
                  <a:pt x="802" y="5"/>
                </a:lnTo>
                <a:lnTo>
                  <a:pt x="715" y="22"/>
                </a:lnTo>
                <a:lnTo>
                  <a:pt x="628" y="48"/>
                </a:lnTo>
                <a:lnTo>
                  <a:pt x="546" y="84"/>
                </a:lnTo>
                <a:lnTo>
                  <a:pt x="468" y="129"/>
                </a:lnTo>
                <a:lnTo>
                  <a:pt x="394" y="183"/>
                </a:lnTo>
                <a:lnTo>
                  <a:pt x="326" y="244"/>
                </a:lnTo>
                <a:lnTo>
                  <a:pt x="262" y="312"/>
                </a:lnTo>
                <a:lnTo>
                  <a:pt x="204" y="388"/>
                </a:lnTo>
                <a:lnTo>
                  <a:pt x="152" y="470"/>
                </a:lnTo>
                <a:lnTo>
                  <a:pt x="107" y="558"/>
                </a:lnTo>
                <a:lnTo>
                  <a:pt x="70" y="651"/>
                </a:lnTo>
                <a:lnTo>
                  <a:pt x="40" y="750"/>
                </a:lnTo>
                <a:lnTo>
                  <a:pt x="18" y="853"/>
                </a:lnTo>
                <a:lnTo>
                  <a:pt x="5" y="959"/>
                </a:lnTo>
                <a:lnTo>
                  <a:pt x="0" y="1067"/>
                </a:lnTo>
                <a:lnTo>
                  <a:pt x="5" y="1175"/>
                </a:lnTo>
                <a:lnTo>
                  <a:pt x="18" y="1282"/>
                </a:lnTo>
                <a:lnTo>
                  <a:pt x="40" y="1384"/>
                </a:lnTo>
                <a:lnTo>
                  <a:pt x="70" y="1482"/>
                </a:lnTo>
                <a:lnTo>
                  <a:pt x="107" y="1575"/>
                </a:lnTo>
                <a:lnTo>
                  <a:pt x="152" y="1663"/>
                </a:lnTo>
                <a:lnTo>
                  <a:pt x="204" y="1745"/>
                </a:lnTo>
                <a:lnTo>
                  <a:pt x="262" y="1821"/>
                </a:lnTo>
                <a:lnTo>
                  <a:pt x="326" y="1888"/>
                </a:lnTo>
                <a:lnTo>
                  <a:pt x="394" y="1950"/>
                </a:lnTo>
                <a:lnTo>
                  <a:pt x="468" y="2004"/>
                </a:lnTo>
                <a:lnTo>
                  <a:pt x="546" y="2049"/>
                </a:lnTo>
                <a:lnTo>
                  <a:pt x="628" y="2084"/>
                </a:lnTo>
                <a:lnTo>
                  <a:pt x="715" y="2110"/>
                </a:lnTo>
                <a:lnTo>
                  <a:pt x="802" y="2127"/>
                </a:lnTo>
                <a:lnTo>
                  <a:pt x="894" y="2133"/>
                </a:lnTo>
                <a:close/>
              </a:path>
            </a:pathLst>
          </a:custGeom>
          <a:solidFill>
            <a:srgbClr val="BCD8BC"/>
          </a:solidFill>
          <a:ln w="9525">
            <a:noFill/>
            <a:round/>
            <a:headEnd/>
            <a:tailEnd/>
          </a:ln>
        </p:spPr>
        <p:txBody>
          <a:bodyPr/>
          <a:lstStyle/>
          <a:p>
            <a:endParaRPr lang="en-US"/>
          </a:p>
        </p:txBody>
      </p:sp>
      <p:sp>
        <p:nvSpPr>
          <p:cNvPr id="81929" name="Freeform 24"/>
          <p:cNvSpPr>
            <a:spLocks/>
          </p:cNvSpPr>
          <p:nvPr/>
        </p:nvSpPr>
        <p:spPr bwMode="auto">
          <a:xfrm rot="342534">
            <a:off x="3813175" y="2108200"/>
            <a:ext cx="2546350" cy="3225800"/>
          </a:xfrm>
          <a:custGeom>
            <a:avLst/>
            <a:gdLst>
              <a:gd name="T0" fmla="*/ 2147483647 w 1707"/>
              <a:gd name="T1" fmla="*/ 2147483647 h 2032"/>
              <a:gd name="T2" fmla="*/ 2147483647 w 1707"/>
              <a:gd name="T3" fmla="*/ 2147483647 h 2032"/>
              <a:gd name="T4" fmla="*/ 2147483647 w 1707"/>
              <a:gd name="T5" fmla="*/ 2147483647 h 2032"/>
              <a:gd name="T6" fmla="*/ 2147483647 w 1707"/>
              <a:gd name="T7" fmla="*/ 2147483647 h 2032"/>
              <a:gd name="T8" fmla="*/ 2147483647 w 1707"/>
              <a:gd name="T9" fmla="*/ 2147483647 h 2032"/>
              <a:gd name="T10" fmla="*/ 2147483647 w 1707"/>
              <a:gd name="T11" fmla="*/ 2147483647 h 2032"/>
              <a:gd name="T12" fmla="*/ 2147483647 w 1707"/>
              <a:gd name="T13" fmla="*/ 2147483647 h 2032"/>
              <a:gd name="T14" fmla="*/ 2147483647 w 1707"/>
              <a:gd name="T15" fmla="*/ 2147483647 h 2032"/>
              <a:gd name="T16" fmla="*/ 2147483647 w 1707"/>
              <a:gd name="T17" fmla="*/ 2147483647 h 2032"/>
              <a:gd name="T18" fmla="*/ 2147483647 w 1707"/>
              <a:gd name="T19" fmla="*/ 2147483647 h 2032"/>
              <a:gd name="T20" fmla="*/ 2147483647 w 1707"/>
              <a:gd name="T21" fmla="*/ 2147483647 h 2032"/>
              <a:gd name="T22" fmla="*/ 2147483647 w 1707"/>
              <a:gd name="T23" fmla="*/ 2147483647 h 2032"/>
              <a:gd name="T24" fmla="*/ 2147483647 w 1707"/>
              <a:gd name="T25" fmla="*/ 2147483647 h 2032"/>
              <a:gd name="T26" fmla="*/ 2147483647 w 1707"/>
              <a:gd name="T27" fmla="*/ 2147483647 h 2032"/>
              <a:gd name="T28" fmla="*/ 2147483647 w 1707"/>
              <a:gd name="T29" fmla="*/ 2147483647 h 2032"/>
              <a:gd name="T30" fmla="*/ 2147483647 w 1707"/>
              <a:gd name="T31" fmla="*/ 2147483647 h 2032"/>
              <a:gd name="T32" fmla="*/ 2147483647 w 1707"/>
              <a:gd name="T33" fmla="*/ 2147483647 h 2032"/>
              <a:gd name="T34" fmla="*/ 2147483647 w 1707"/>
              <a:gd name="T35" fmla="*/ 2147483647 h 2032"/>
              <a:gd name="T36" fmla="*/ 2147483647 w 1707"/>
              <a:gd name="T37" fmla="*/ 2147483647 h 2032"/>
              <a:gd name="T38" fmla="*/ 2147483647 w 1707"/>
              <a:gd name="T39" fmla="*/ 2147483647 h 2032"/>
              <a:gd name="T40" fmla="*/ 2147483647 w 1707"/>
              <a:gd name="T41" fmla="*/ 2147483647 h 2032"/>
              <a:gd name="T42" fmla="*/ 2147483647 w 1707"/>
              <a:gd name="T43" fmla="*/ 2147483647 h 2032"/>
              <a:gd name="T44" fmla="*/ 2147483647 w 1707"/>
              <a:gd name="T45" fmla="*/ 2147483647 h 2032"/>
              <a:gd name="T46" fmla="*/ 2147483647 w 1707"/>
              <a:gd name="T47" fmla="*/ 2147483647 h 2032"/>
              <a:gd name="T48" fmla="*/ 2147483647 w 1707"/>
              <a:gd name="T49" fmla="*/ 2147483647 h 2032"/>
              <a:gd name="T50" fmla="*/ 2147483647 w 1707"/>
              <a:gd name="T51" fmla="*/ 2147483647 h 2032"/>
              <a:gd name="T52" fmla="*/ 2147483647 w 1707"/>
              <a:gd name="T53" fmla="*/ 2147483647 h 2032"/>
              <a:gd name="T54" fmla="*/ 2147483647 w 1707"/>
              <a:gd name="T55" fmla="*/ 2147483647 h 2032"/>
              <a:gd name="T56" fmla="*/ 2147483647 w 1707"/>
              <a:gd name="T57" fmla="*/ 2147483647 h 2032"/>
              <a:gd name="T58" fmla="*/ 2147483647 w 1707"/>
              <a:gd name="T59" fmla="*/ 2147483647 h 2032"/>
              <a:gd name="T60" fmla="*/ 2147483647 w 1707"/>
              <a:gd name="T61" fmla="*/ 2147483647 h 2032"/>
              <a:gd name="T62" fmla="*/ 2147483647 w 1707"/>
              <a:gd name="T63" fmla="*/ 2147483647 h 20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7"/>
              <a:gd name="T97" fmla="*/ 0 h 2032"/>
              <a:gd name="T98" fmla="*/ 1707 w 1707"/>
              <a:gd name="T99" fmla="*/ 2032 h 20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7" h="2032">
                <a:moveTo>
                  <a:pt x="852" y="2032"/>
                </a:moveTo>
                <a:lnTo>
                  <a:pt x="939" y="2027"/>
                </a:lnTo>
                <a:lnTo>
                  <a:pt x="1024" y="2012"/>
                </a:lnTo>
                <a:lnTo>
                  <a:pt x="1106" y="1988"/>
                </a:lnTo>
                <a:lnTo>
                  <a:pt x="1183" y="1952"/>
                </a:lnTo>
                <a:lnTo>
                  <a:pt x="1258" y="1909"/>
                </a:lnTo>
                <a:lnTo>
                  <a:pt x="1330" y="1859"/>
                </a:lnTo>
                <a:lnTo>
                  <a:pt x="1395" y="1801"/>
                </a:lnTo>
                <a:lnTo>
                  <a:pt x="1455" y="1734"/>
                </a:lnTo>
                <a:lnTo>
                  <a:pt x="1512" y="1663"/>
                </a:lnTo>
                <a:lnTo>
                  <a:pt x="1560" y="1585"/>
                </a:lnTo>
                <a:lnTo>
                  <a:pt x="1604" y="1501"/>
                </a:lnTo>
                <a:lnTo>
                  <a:pt x="1639" y="1413"/>
                </a:lnTo>
                <a:lnTo>
                  <a:pt x="1669" y="1320"/>
                </a:lnTo>
                <a:lnTo>
                  <a:pt x="1689" y="1223"/>
                </a:lnTo>
                <a:lnTo>
                  <a:pt x="1702" y="1122"/>
                </a:lnTo>
                <a:lnTo>
                  <a:pt x="1707" y="1017"/>
                </a:lnTo>
                <a:lnTo>
                  <a:pt x="1702" y="913"/>
                </a:lnTo>
                <a:lnTo>
                  <a:pt x="1689" y="812"/>
                </a:lnTo>
                <a:lnTo>
                  <a:pt x="1669" y="715"/>
                </a:lnTo>
                <a:lnTo>
                  <a:pt x="1639" y="622"/>
                </a:lnTo>
                <a:lnTo>
                  <a:pt x="1604" y="532"/>
                </a:lnTo>
                <a:lnTo>
                  <a:pt x="1560" y="448"/>
                </a:lnTo>
                <a:lnTo>
                  <a:pt x="1512" y="370"/>
                </a:lnTo>
                <a:lnTo>
                  <a:pt x="1455" y="299"/>
                </a:lnTo>
                <a:lnTo>
                  <a:pt x="1395" y="232"/>
                </a:lnTo>
                <a:lnTo>
                  <a:pt x="1330" y="174"/>
                </a:lnTo>
                <a:lnTo>
                  <a:pt x="1258" y="123"/>
                </a:lnTo>
                <a:lnTo>
                  <a:pt x="1183" y="81"/>
                </a:lnTo>
                <a:lnTo>
                  <a:pt x="1106" y="47"/>
                </a:lnTo>
                <a:lnTo>
                  <a:pt x="1024" y="21"/>
                </a:lnTo>
                <a:lnTo>
                  <a:pt x="939" y="6"/>
                </a:lnTo>
                <a:lnTo>
                  <a:pt x="852" y="0"/>
                </a:lnTo>
                <a:lnTo>
                  <a:pt x="765" y="6"/>
                </a:lnTo>
                <a:lnTo>
                  <a:pt x="680" y="21"/>
                </a:lnTo>
                <a:lnTo>
                  <a:pt x="598" y="47"/>
                </a:lnTo>
                <a:lnTo>
                  <a:pt x="521" y="81"/>
                </a:lnTo>
                <a:lnTo>
                  <a:pt x="446" y="123"/>
                </a:lnTo>
                <a:lnTo>
                  <a:pt x="377" y="174"/>
                </a:lnTo>
                <a:lnTo>
                  <a:pt x="309" y="232"/>
                </a:lnTo>
                <a:lnTo>
                  <a:pt x="249" y="299"/>
                </a:lnTo>
                <a:lnTo>
                  <a:pt x="195" y="370"/>
                </a:lnTo>
                <a:lnTo>
                  <a:pt x="145" y="448"/>
                </a:lnTo>
                <a:lnTo>
                  <a:pt x="103" y="532"/>
                </a:lnTo>
                <a:lnTo>
                  <a:pt x="68" y="622"/>
                </a:lnTo>
                <a:lnTo>
                  <a:pt x="38" y="715"/>
                </a:lnTo>
                <a:lnTo>
                  <a:pt x="18" y="812"/>
                </a:lnTo>
                <a:lnTo>
                  <a:pt x="5" y="913"/>
                </a:lnTo>
                <a:lnTo>
                  <a:pt x="0" y="1017"/>
                </a:lnTo>
                <a:lnTo>
                  <a:pt x="5" y="1122"/>
                </a:lnTo>
                <a:lnTo>
                  <a:pt x="18" y="1223"/>
                </a:lnTo>
                <a:lnTo>
                  <a:pt x="38" y="1320"/>
                </a:lnTo>
                <a:lnTo>
                  <a:pt x="68" y="1413"/>
                </a:lnTo>
                <a:lnTo>
                  <a:pt x="103" y="1501"/>
                </a:lnTo>
                <a:lnTo>
                  <a:pt x="145" y="1585"/>
                </a:lnTo>
                <a:lnTo>
                  <a:pt x="195" y="1663"/>
                </a:lnTo>
                <a:lnTo>
                  <a:pt x="249" y="1734"/>
                </a:lnTo>
                <a:lnTo>
                  <a:pt x="309" y="1801"/>
                </a:lnTo>
                <a:lnTo>
                  <a:pt x="377" y="1859"/>
                </a:lnTo>
                <a:lnTo>
                  <a:pt x="446" y="1909"/>
                </a:lnTo>
                <a:lnTo>
                  <a:pt x="521" y="1952"/>
                </a:lnTo>
                <a:lnTo>
                  <a:pt x="598" y="1988"/>
                </a:lnTo>
                <a:lnTo>
                  <a:pt x="680" y="2012"/>
                </a:lnTo>
                <a:lnTo>
                  <a:pt x="765" y="2027"/>
                </a:lnTo>
                <a:lnTo>
                  <a:pt x="852" y="2032"/>
                </a:lnTo>
                <a:close/>
              </a:path>
            </a:pathLst>
          </a:custGeom>
          <a:solidFill>
            <a:srgbClr val="C4DBC4"/>
          </a:solidFill>
          <a:ln w="9525">
            <a:noFill/>
            <a:round/>
            <a:headEnd/>
            <a:tailEnd/>
          </a:ln>
        </p:spPr>
        <p:txBody>
          <a:bodyPr/>
          <a:lstStyle/>
          <a:p>
            <a:endParaRPr lang="en-US"/>
          </a:p>
        </p:txBody>
      </p:sp>
      <p:sp>
        <p:nvSpPr>
          <p:cNvPr id="81930" name="Freeform 25"/>
          <p:cNvSpPr>
            <a:spLocks/>
          </p:cNvSpPr>
          <p:nvPr/>
        </p:nvSpPr>
        <p:spPr bwMode="auto">
          <a:xfrm rot="347436">
            <a:off x="3868738" y="1601788"/>
            <a:ext cx="2478087" cy="3697287"/>
          </a:xfrm>
          <a:custGeom>
            <a:avLst/>
            <a:gdLst>
              <a:gd name="T0" fmla="*/ 2147483647 w 1661"/>
              <a:gd name="T1" fmla="*/ 2147483647 h 1983"/>
              <a:gd name="T2" fmla="*/ 2147483647 w 1661"/>
              <a:gd name="T3" fmla="*/ 2147483647 h 1983"/>
              <a:gd name="T4" fmla="*/ 2147483647 w 1661"/>
              <a:gd name="T5" fmla="*/ 2147483647 h 1983"/>
              <a:gd name="T6" fmla="*/ 2147483647 w 1661"/>
              <a:gd name="T7" fmla="*/ 2147483647 h 1983"/>
              <a:gd name="T8" fmla="*/ 2147483647 w 1661"/>
              <a:gd name="T9" fmla="*/ 2147483647 h 1983"/>
              <a:gd name="T10" fmla="*/ 2147483647 w 1661"/>
              <a:gd name="T11" fmla="*/ 2147483647 h 1983"/>
              <a:gd name="T12" fmla="*/ 2147483647 w 1661"/>
              <a:gd name="T13" fmla="*/ 2147483647 h 1983"/>
              <a:gd name="T14" fmla="*/ 2147483647 w 1661"/>
              <a:gd name="T15" fmla="*/ 2147483647 h 1983"/>
              <a:gd name="T16" fmla="*/ 2147483647 w 1661"/>
              <a:gd name="T17" fmla="*/ 2147483647 h 1983"/>
              <a:gd name="T18" fmla="*/ 2147483647 w 1661"/>
              <a:gd name="T19" fmla="*/ 2147483647 h 1983"/>
              <a:gd name="T20" fmla="*/ 2147483647 w 1661"/>
              <a:gd name="T21" fmla="*/ 2147483647 h 1983"/>
              <a:gd name="T22" fmla="*/ 2147483647 w 1661"/>
              <a:gd name="T23" fmla="*/ 2147483647 h 1983"/>
              <a:gd name="T24" fmla="*/ 2147483647 w 1661"/>
              <a:gd name="T25" fmla="*/ 2147483647 h 1983"/>
              <a:gd name="T26" fmla="*/ 2147483647 w 1661"/>
              <a:gd name="T27" fmla="*/ 2147483647 h 1983"/>
              <a:gd name="T28" fmla="*/ 2147483647 w 1661"/>
              <a:gd name="T29" fmla="*/ 2147483647 h 1983"/>
              <a:gd name="T30" fmla="*/ 2147483647 w 1661"/>
              <a:gd name="T31" fmla="*/ 2147483647 h 1983"/>
              <a:gd name="T32" fmla="*/ 2147483647 w 1661"/>
              <a:gd name="T33" fmla="*/ 2147483647 h 1983"/>
              <a:gd name="T34" fmla="*/ 2147483647 w 1661"/>
              <a:gd name="T35" fmla="*/ 2147483647 h 1983"/>
              <a:gd name="T36" fmla="*/ 2147483647 w 1661"/>
              <a:gd name="T37" fmla="*/ 2147483647 h 1983"/>
              <a:gd name="T38" fmla="*/ 2147483647 w 1661"/>
              <a:gd name="T39" fmla="*/ 2147483647 h 1983"/>
              <a:gd name="T40" fmla="*/ 2147483647 w 1661"/>
              <a:gd name="T41" fmla="*/ 2147483647 h 1983"/>
              <a:gd name="T42" fmla="*/ 2147483647 w 1661"/>
              <a:gd name="T43" fmla="*/ 2147483647 h 1983"/>
              <a:gd name="T44" fmla="*/ 2147483647 w 1661"/>
              <a:gd name="T45" fmla="*/ 2147483647 h 1983"/>
              <a:gd name="T46" fmla="*/ 2147483647 w 1661"/>
              <a:gd name="T47" fmla="*/ 2147483647 h 1983"/>
              <a:gd name="T48" fmla="*/ 2147483647 w 1661"/>
              <a:gd name="T49" fmla="*/ 2147483647 h 1983"/>
              <a:gd name="T50" fmla="*/ 2147483647 w 1661"/>
              <a:gd name="T51" fmla="*/ 2147483647 h 1983"/>
              <a:gd name="T52" fmla="*/ 2147483647 w 1661"/>
              <a:gd name="T53" fmla="*/ 2147483647 h 1983"/>
              <a:gd name="T54" fmla="*/ 2147483647 w 1661"/>
              <a:gd name="T55" fmla="*/ 2147483647 h 1983"/>
              <a:gd name="T56" fmla="*/ 2147483647 w 1661"/>
              <a:gd name="T57" fmla="*/ 2147483647 h 1983"/>
              <a:gd name="T58" fmla="*/ 2147483647 w 1661"/>
              <a:gd name="T59" fmla="*/ 2147483647 h 1983"/>
              <a:gd name="T60" fmla="*/ 2147483647 w 1661"/>
              <a:gd name="T61" fmla="*/ 2147483647 h 1983"/>
              <a:gd name="T62" fmla="*/ 2147483647 w 1661"/>
              <a:gd name="T63" fmla="*/ 2147483647 h 19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1"/>
              <a:gd name="T97" fmla="*/ 0 h 1983"/>
              <a:gd name="T98" fmla="*/ 1661 w 1661"/>
              <a:gd name="T99" fmla="*/ 1983 h 19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1" h="1983">
                <a:moveTo>
                  <a:pt x="829" y="1983"/>
                </a:moveTo>
                <a:lnTo>
                  <a:pt x="914" y="1978"/>
                </a:lnTo>
                <a:lnTo>
                  <a:pt x="996" y="1963"/>
                </a:lnTo>
                <a:lnTo>
                  <a:pt x="1078" y="1938"/>
                </a:lnTo>
                <a:lnTo>
                  <a:pt x="1153" y="1905"/>
                </a:lnTo>
                <a:lnTo>
                  <a:pt x="1225" y="1864"/>
                </a:lnTo>
                <a:lnTo>
                  <a:pt x="1295" y="1813"/>
                </a:lnTo>
                <a:lnTo>
                  <a:pt x="1360" y="1757"/>
                </a:lnTo>
                <a:lnTo>
                  <a:pt x="1417" y="1692"/>
                </a:lnTo>
                <a:lnTo>
                  <a:pt x="1472" y="1623"/>
                </a:lnTo>
                <a:lnTo>
                  <a:pt x="1519" y="1546"/>
                </a:lnTo>
                <a:lnTo>
                  <a:pt x="1561" y="1464"/>
                </a:lnTo>
                <a:lnTo>
                  <a:pt x="1596" y="1379"/>
                </a:lnTo>
                <a:lnTo>
                  <a:pt x="1624" y="1287"/>
                </a:lnTo>
                <a:lnTo>
                  <a:pt x="1644" y="1192"/>
                </a:lnTo>
                <a:lnTo>
                  <a:pt x="1656" y="1093"/>
                </a:lnTo>
                <a:lnTo>
                  <a:pt x="1661" y="992"/>
                </a:lnTo>
                <a:lnTo>
                  <a:pt x="1656" y="891"/>
                </a:lnTo>
                <a:lnTo>
                  <a:pt x="1644" y="793"/>
                </a:lnTo>
                <a:lnTo>
                  <a:pt x="1624" y="697"/>
                </a:lnTo>
                <a:lnTo>
                  <a:pt x="1596" y="606"/>
                </a:lnTo>
                <a:lnTo>
                  <a:pt x="1561" y="518"/>
                </a:lnTo>
                <a:lnTo>
                  <a:pt x="1519" y="436"/>
                </a:lnTo>
                <a:lnTo>
                  <a:pt x="1472" y="362"/>
                </a:lnTo>
                <a:lnTo>
                  <a:pt x="1417" y="291"/>
                </a:lnTo>
                <a:lnTo>
                  <a:pt x="1360" y="225"/>
                </a:lnTo>
                <a:lnTo>
                  <a:pt x="1295" y="169"/>
                </a:lnTo>
                <a:lnTo>
                  <a:pt x="1225" y="119"/>
                </a:lnTo>
                <a:lnTo>
                  <a:pt x="1153" y="78"/>
                </a:lnTo>
                <a:lnTo>
                  <a:pt x="1078" y="44"/>
                </a:lnTo>
                <a:lnTo>
                  <a:pt x="996" y="20"/>
                </a:lnTo>
                <a:lnTo>
                  <a:pt x="914" y="5"/>
                </a:lnTo>
                <a:lnTo>
                  <a:pt x="829" y="0"/>
                </a:lnTo>
                <a:lnTo>
                  <a:pt x="745" y="5"/>
                </a:lnTo>
                <a:lnTo>
                  <a:pt x="662" y="20"/>
                </a:lnTo>
                <a:lnTo>
                  <a:pt x="583" y="44"/>
                </a:lnTo>
                <a:lnTo>
                  <a:pt x="505" y="78"/>
                </a:lnTo>
                <a:lnTo>
                  <a:pt x="433" y="119"/>
                </a:lnTo>
                <a:lnTo>
                  <a:pt x="366" y="169"/>
                </a:lnTo>
                <a:lnTo>
                  <a:pt x="301" y="225"/>
                </a:lnTo>
                <a:lnTo>
                  <a:pt x="244" y="291"/>
                </a:lnTo>
                <a:lnTo>
                  <a:pt x="189" y="362"/>
                </a:lnTo>
                <a:lnTo>
                  <a:pt x="142" y="436"/>
                </a:lnTo>
                <a:lnTo>
                  <a:pt x="99" y="518"/>
                </a:lnTo>
                <a:lnTo>
                  <a:pt x="65" y="606"/>
                </a:lnTo>
                <a:lnTo>
                  <a:pt x="37" y="697"/>
                </a:lnTo>
                <a:lnTo>
                  <a:pt x="17" y="793"/>
                </a:lnTo>
                <a:lnTo>
                  <a:pt x="5" y="891"/>
                </a:lnTo>
                <a:lnTo>
                  <a:pt x="0" y="992"/>
                </a:lnTo>
                <a:lnTo>
                  <a:pt x="5" y="1093"/>
                </a:lnTo>
                <a:lnTo>
                  <a:pt x="17" y="1192"/>
                </a:lnTo>
                <a:lnTo>
                  <a:pt x="37" y="1287"/>
                </a:lnTo>
                <a:lnTo>
                  <a:pt x="65" y="1379"/>
                </a:lnTo>
                <a:lnTo>
                  <a:pt x="99" y="1464"/>
                </a:lnTo>
                <a:lnTo>
                  <a:pt x="142" y="1546"/>
                </a:lnTo>
                <a:lnTo>
                  <a:pt x="189" y="1623"/>
                </a:lnTo>
                <a:lnTo>
                  <a:pt x="244" y="1692"/>
                </a:lnTo>
                <a:lnTo>
                  <a:pt x="301" y="1757"/>
                </a:lnTo>
                <a:lnTo>
                  <a:pt x="366" y="1813"/>
                </a:lnTo>
                <a:lnTo>
                  <a:pt x="433" y="1864"/>
                </a:lnTo>
                <a:lnTo>
                  <a:pt x="505" y="1905"/>
                </a:lnTo>
                <a:lnTo>
                  <a:pt x="583" y="1938"/>
                </a:lnTo>
                <a:lnTo>
                  <a:pt x="662" y="1963"/>
                </a:lnTo>
                <a:lnTo>
                  <a:pt x="745" y="1978"/>
                </a:lnTo>
                <a:lnTo>
                  <a:pt x="829" y="1983"/>
                </a:lnTo>
                <a:close/>
              </a:path>
            </a:pathLst>
          </a:custGeom>
          <a:solidFill>
            <a:srgbClr val="C9DDC9"/>
          </a:solidFill>
          <a:ln w="9525">
            <a:noFill/>
            <a:round/>
            <a:headEnd/>
            <a:tailEnd/>
          </a:ln>
        </p:spPr>
        <p:txBody>
          <a:bodyPr/>
          <a:lstStyle/>
          <a:p>
            <a:endParaRPr lang="en-US"/>
          </a:p>
        </p:txBody>
      </p:sp>
      <p:sp>
        <p:nvSpPr>
          <p:cNvPr id="81931" name="Freeform 26"/>
          <p:cNvSpPr>
            <a:spLocks/>
          </p:cNvSpPr>
          <p:nvPr/>
        </p:nvSpPr>
        <p:spPr bwMode="auto">
          <a:xfrm rot="346412">
            <a:off x="3867150" y="2190750"/>
            <a:ext cx="2419350" cy="3065463"/>
          </a:xfrm>
          <a:custGeom>
            <a:avLst/>
            <a:gdLst>
              <a:gd name="T0" fmla="*/ 2147483647 w 1621"/>
              <a:gd name="T1" fmla="*/ 2147483647 h 1931"/>
              <a:gd name="T2" fmla="*/ 2147483647 w 1621"/>
              <a:gd name="T3" fmla="*/ 2147483647 h 1931"/>
              <a:gd name="T4" fmla="*/ 2147483647 w 1621"/>
              <a:gd name="T5" fmla="*/ 2147483647 h 1931"/>
              <a:gd name="T6" fmla="*/ 2147483647 w 1621"/>
              <a:gd name="T7" fmla="*/ 2147483647 h 1931"/>
              <a:gd name="T8" fmla="*/ 2147483647 w 1621"/>
              <a:gd name="T9" fmla="*/ 2147483647 h 1931"/>
              <a:gd name="T10" fmla="*/ 2147483647 w 1621"/>
              <a:gd name="T11" fmla="*/ 2147483647 h 1931"/>
              <a:gd name="T12" fmla="*/ 2147483647 w 1621"/>
              <a:gd name="T13" fmla="*/ 2147483647 h 1931"/>
              <a:gd name="T14" fmla="*/ 2147483647 w 1621"/>
              <a:gd name="T15" fmla="*/ 2147483647 h 1931"/>
              <a:gd name="T16" fmla="*/ 2147483647 w 1621"/>
              <a:gd name="T17" fmla="*/ 2147483647 h 1931"/>
              <a:gd name="T18" fmla="*/ 2147483647 w 1621"/>
              <a:gd name="T19" fmla="*/ 2147483647 h 1931"/>
              <a:gd name="T20" fmla="*/ 2147483647 w 1621"/>
              <a:gd name="T21" fmla="*/ 2147483647 h 1931"/>
              <a:gd name="T22" fmla="*/ 2147483647 w 1621"/>
              <a:gd name="T23" fmla="*/ 2147483647 h 1931"/>
              <a:gd name="T24" fmla="*/ 2147483647 w 1621"/>
              <a:gd name="T25" fmla="*/ 2147483647 h 1931"/>
              <a:gd name="T26" fmla="*/ 2147483647 w 1621"/>
              <a:gd name="T27" fmla="*/ 2147483647 h 1931"/>
              <a:gd name="T28" fmla="*/ 2147483647 w 1621"/>
              <a:gd name="T29" fmla="*/ 2147483647 h 1931"/>
              <a:gd name="T30" fmla="*/ 2147483647 w 1621"/>
              <a:gd name="T31" fmla="*/ 2147483647 h 1931"/>
              <a:gd name="T32" fmla="*/ 2147483647 w 1621"/>
              <a:gd name="T33" fmla="*/ 2147483647 h 1931"/>
              <a:gd name="T34" fmla="*/ 2147483647 w 1621"/>
              <a:gd name="T35" fmla="*/ 2147483647 h 1931"/>
              <a:gd name="T36" fmla="*/ 2147483647 w 1621"/>
              <a:gd name="T37" fmla="*/ 2147483647 h 1931"/>
              <a:gd name="T38" fmla="*/ 2147483647 w 1621"/>
              <a:gd name="T39" fmla="*/ 2147483647 h 1931"/>
              <a:gd name="T40" fmla="*/ 2147483647 w 1621"/>
              <a:gd name="T41" fmla="*/ 2147483647 h 1931"/>
              <a:gd name="T42" fmla="*/ 2147483647 w 1621"/>
              <a:gd name="T43" fmla="*/ 2147483647 h 1931"/>
              <a:gd name="T44" fmla="*/ 2147483647 w 1621"/>
              <a:gd name="T45" fmla="*/ 2147483647 h 1931"/>
              <a:gd name="T46" fmla="*/ 2147483647 w 1621"/>
              <a:gd name="T47" fmla="*/ 2147483647 h 1931"/>
              <a:gd name="T48" fmla="*/ 2147483647 w 1621"/>
              <a:gd name="T49" fmla="*/ 2147483647 h 1931"/>
              <a:gd name="T50" fmla="*/ 2147483647 w 1621"/>
              <a:gd name="T51" fmla="*/ 2147483647 h 1931"/>
              <a:gd name="T52" fmla="*/ 2147483647 w 1621"/>
              <a:gd name="T53" fmla="*/ 2147483647 h 1931"/>
              <a:gd name="T54" fmla="*/ 2147483647 w 1621"/>
              <a:gd name="T55" fmla="*/ 2147483647 h 1931"/>
              <a:gd name="T56" fmla="*/ 2147483647 w 1621"/>
              <a:gd name="T57" fmla="*/ 2147483647 h 1931"/>
              <a:gd name="T58" fmla="*/ 2147483647 w 1621"/>
              <a:gd name="T59" fmla="*/ 2147483647 h 1931"/>
              <a:gd name="T60" fmla="*/ 2147483647 w 1621"/>
              <a:gd name="T61" fmla="*/ 2147483647 h 1931"/>
              <a:gd name="T62" fmla="*/ 2147483647 w 1621"/>
              <a:gd name="T63" fmla="*/ 2147483647 h 19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1"/>
              <a:gd name="T97" fmla="*/ 0 h 1931"/>
              <a:gd name="T98" fmla="*/ 1621 w 1621"/>
              <a:gd name="T99" fmla="*/ 1931 h 19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1" h="1931">
                <a:moveTo>
                  <a:pt x="809" y="1931"/>
                </a:moveTo>
                <a:lnTo>
                  <a:pt x="891" y="1925"/>
                </a:lnTo>
                <a:lnTo>
                  <a:pt x="974" y="1910"/>
                </a:lnTo>
                <a:lnTo>
                  <a:pt x="1051" y="1888"/>
                </a:lnTo>
                <a:lnTo>
                  <a:pt x="1126" y="1854"/>
                </a:lnTo>
                <a:lnTo>
                  <a:pt x="1195" y="1813"/>
                </a:lnTo>
                <a:lnTo>
                  <a:pt x="1263" y="1767"/>
                </a:lnTo>
                <a:lnTo>
                  <a:pt x="1325" y="1711"/>
                </a:lnTo>
                <a:lnTo>
                  <a:pt x="1385" y="1647"/>
                </a:lnTo>
                <a:lnTo>
                  <a:pt x="1437" y="1580"/>
                </a:lnTo>
                <a:lnTo>
                  <a:pt x="1482" y="1506"/>
                </a:lnTo>
                <a:lnTo>
                  <a:pt x="1524" y="1425"/>
                </a:lnTo>
                <a:lnTo>
                  <a:pt x="1556" y="1341"/>
                </a:lnTo>
                <a:lnTo>
                  <a:pt x="1584" y="1254"/>
                </a:lnTo>
                <a:lnTo>
                  <a:pt x="1604" y="1160"/>
                </a:lnTo>
                <a:lnTo>
                  <a:pt x="1616" y="1065"/>
                </a:lnTo>
                <a:lnTo>
                  <a:pt x="1621" y="966"/>
                </a:lnTo>
                <a:lnTo>
                  <a:pt x="1616" y="867"/>
                </a:lnTo>
                <a:lnTo>
                  <a:pt x="1604" y="772"/>
                </a:lnTo>
                <a:lnTo>
                  <a:pt x="1584" y="679"/>
                </a:lnTo>
                <a:lnTo>
                  <a:pt x="1556" y="589"/>
                </a:lnTo>
                <a:lnTo>
                  <a:pt x="1524" y="505"/>
                </a:lnTo>
                <a:lnTo>
                  <a:pt x="1482" y="425"/>
                </a:lnTo>
                <a:lnTo>
                  <a:pt x="1437" y="352"/>
                </a:lnTo>
                <a:lnTo>
                  <a:pt x="1385" y="283"/>
                </a:lnTo>
                <a:lnTo>
                  <a:pt x="1325" y="220"/>
                </a:lnTo>
                <a:lnTo>
                  <a:pt x="1263" y="164"/>
                </a:lnTo>
                <a:lnTo>
                  <a:pt x="1195" y="117"/>
                </a:lnTo>
                <a:lnTo>
                  <a:pt x="1126" y="76"/>
                </a:lnTo>
                <a:lnTo>
                  <a:pt x="1051" y="43"/>
                </a:lnTo>
                <a:lnTo>
                  <a:pt x="974" y="20"/>
                </a:lnTo>
                <a:lnTo>
                  <a:pt x="891" y="5"/>
                </a:lnTo>
                <a:lnTo>
                  <a:pt x="809" y="0"/>
                </a:lnTo>
                <a:lnTo>
                  <a:pt x="727" y="5"/>
                </a:lnTo>
                <a:lnTo>
                  <a:pt x="647" y="20"/>
                </a:lnTo>
                <a:lnTo>
                  <a:pt x="570" y="43"/>
                </a:lnTo>
                <a:lnTo>
                  <a:pt x="495" y="76"/>
                </a:lnTo>
                <a:lnTo>
                  <a:pt x="423" y="117"/>
                </a:lnTo>
                <a:lnTo>
                  <a:pt x="358" y="164"/>
                </a:lnTo>
                <a:lnTo>
                  <a:pt x="294" y="220"/>
                </a:lnTo>
                <a:lnTo>
                  <a:pt x="236" y="283"/>
                </a:lnTo>
                <a:lnTo>
                  <a:pt x="184" y="352"/>
                </a:lnTo>
                <a:lnTo>
                  <a:pt x="139" y="425"/>
                </a:lnTo>
                <a:lnTo>
                  <a:pt x="97" y="505"/>
                </a:lnTo>
                <a:lnTo>
                  <a:pt x="65" y="589"/>
                </a:lnTo>
                <a:lnTo>
                  <a:pt x="37" y="679"/>
                </a:lnTo>
                <a:lnTo>
                  <a:pt x="17" y="772"/>
                </a:lnTo>
                <a:lnTo>
                  <a:pt x="5" y="867"/>
                </a:lnTo>
                <a:lnTo>
                  <a:pt x="0" y="966"/>
                </a:lnTo>
                <a:lnTo>
                  <a:pt x="5" y="1065"/>
                </a:lnTo>
                <a:lnTo>
                  <a:pt x="17" y="1160"/>
                </a:lnTo>
                <a:lnTo>
                  <a:pt x="37" y="1254"/>
                </a:lnTo>
                <a:lnTo>
                  <a:pt x="65" y="1341"/>
                </a:lnTo>
                <a:lnTo>
                  <a:pt x="97" y="1425"/>
                </a:lnTo>
                <a:lnTo>
                  <a:pt x="139" y="1506"/>
                </a:lnTo>
                <a:lnTo>
                  <a:pt x="184" y="1580"/>
                </a:lnTo>
                <a:lnTo>
                  <a:pt x="236" y="1647"/>
                </a:lnTo>
                <a:lnTo>
                  <a:pt x="294" y="1711"/>
                </a:lnTo>
                <a:lnTo>
                  <a:pt x="358" y="1767"/>
                </a:lnTo>
                <a:lnTo>
                  <a:pt x="423" y="1813"/>
                </a:lnTo>
                <a:lnTo>
                  <a:pt x="495" y="1854"/>
                </a:lnTo>
                <a:lnTo>
                  <a:pt x="570" y="1888"/>
                </a:lnTo>
                <a:lnTo>
                  <a:pt x="647" y="1910"/>
                </a:lnTo>
                <a:lnTo>
                  <a:pt x="727" y="1925"/>
                </a:lnTo>
                <a:lnTo>
                  <a:pt x="809" y="1931"/>
                </a:lnTo>
                <a:close/>
              </a:path>
            </a:pathLst>
          </a:custGeom>
          <a:solidFill>
            <a:srgbClr val="CEE2CE"/>
          </a:solidFill>
          <a:ln w="9525">
            <a:noFill/>
            <a:round/>
            <a:headEnd/>
            <a:tailEnd/>
          </a:ln>
        </p:spPr>
        <p:txBody>
          <a:bodyPr/>
          <a:lstStyle/>
          <a:p>
            <a:endParaRPr lang="en-US"/>
          </a:p>
        </p:txBody>
      </p:sp>
      <p:sp>
        <p:nvSpPr>
          <p:cNvPr id="81932" name="Freeform 28"/>
          <p:cNvSpPr>
            <a:spLocks/>
          </p:cNvSpPr>
          <p:nvPr/>
        </p:nvSpPr>
        <p:spPr bwMode="auto">
          <a:xfrm rot="341851">
            <a:off x="3922713" y="2268538"/>
            <a:ext cx="2290762" cy="2906712"/>
          </a:xfrm>
          <a:custGeom>
            <a:avLst/>
            <a:gdLst>
              <a:gd name="T0" fmla="*/ 2147483647 w 1537"/>
              <a:gd name="T1" fmla="*/ 2147483647 h 1831"/>
              <a:gd name="T2" fmla="*/ 2147483647 w 1537"/>
              <a:gd name="T3" fmla="*/ 2147483647 h 1831"/>
              <a:gd name="T4" fmla="*/ 2147483647 w 1537"/>
              <a:gd name="T5" fmla="*/ 2147483647 h 1831"/>
              <a:gd name="T6" fmla="*/ 2147483647 w 1537"/>
              <a:gd name="T7" fmla="*/ 2147483647 h 1831"/>
              <a:gd name="T8" fmla="*/ 2147483647 w 1537"/>
              <a:gd name="T9" fmla="*/ 2147483647 h 1831"/>
              <a:gd name="T10" fmla="*/ 2147483647 w 1537"/>
              <a:gd name="T11" fmla="*/ 2147483647 h 1831"/>
              <a:gd name="T12" fmla="*/ 2147483647 w 1537"/>
              <a:gd name="T13" fmla="*/ 2147483647 h 1831"/>
              <a:gd name="T14" fmla="*/ 2147483647 w 1537"/>
              <a:gd name="T15" fmla="*/ 2147483647 h 1831"/>
              <a:gd name="T16" fmla="*/ 2147483647 w 1537"/>
              <a:gd name="T17" fmla="*/ 2147483647 h 1831"/>
              <a:gd name="T18" fmla="*/ 2147483647 w 1537"/>
              <a:gd name="T19" fmla="*/ 2147483647 h 1831"/>
              <a:gd name="T20" fmla="*/ 2147483647 w 1537"/>
              <a:gd name="T21" fmla="*/ 2147483647 h 1831"/>
              <a:gd name="T22" fmla="*/ 2147483647 w 1537"/>
              <a:gd name="T23" fmla="*/ 2147483647 h 1831"/>
              <a:gd name="T24" fmla="*/ 2147483647 w 1537"/>
              <a:gd name="T25" fmla="*/ 2147483647 h 1831"/>
              <a:gd name="T26" fmla="*/ 2147483647 w 1537"/>
              <a:gd name="T27" fmla="*/ 2147483647 h 1831"/>
              <a:gd name="T28" fmla="*/ 2147483647 w 1537"/>
              <a:gd name="T29" fmla="*/ 2147483647 h 1831"/>
              <a:gd name="T30" fmla="*/ 2147483647 w 1537"/>
              <a:gd name="T31" fmla="*/ 2147483647 h 1831"/>
              <a:gd name="T32" fmla="*/ 2147483647 w 1537"/>
              <a:gd name="T33" fmla="*/ 2147483647 h 1831"/>
              <a:gd name="T34" fmla="*/ 2147483647 w 1537"/>
              <a:gd name="T35" fmla="*/ 2147483647 h 1831"/>
              <a:gd name="T36" fmla="*/ 2147483647 w 1537"/>
              <a:gd name="T37" fmla="*/ 2147483647 h 1831"/>
              <a:gd name="T38" fmla="*/ 2147483647 w 1537"/>
              <a:gd name="T39" fmla="*/ 2147483647 h 1831"/>
              <a:gd name="T40" fmla="*/ 2147483647 w 1537"/>
              <a:gd name="T41" fmla="*/ 2147483647 h 1831"/>
              <a:gd name="T42" fmla="*/ 2147483647 w 1537"/>
              <a:gd name="T43" fmla="*/ 2147483647 h 1831"/>
              <a:gd name="T44" fmla="*/ 2147483647 w 1537"/>
              <a:gd name="T45" fmla="*/ 2147483647 h 1831"/>
              <a:gd name="T46" fmla="*/ 2147483647 w 1537"/>
              <a:gd name="T47" fmla="*/ 2147483647 h 1831"/>
              <a:gd name="T48" fmla="*/ 2147483647 w 1537"/>
              <a:gd name="T49" fmla="*/ 2147483647 h 1831"/>
              <a:gd name="T50" fmla="*/ 2147483647 w 1537"/>
              <a:gd name="T51" fmla="*/ 2147483647 h 1831"/>
              <a:gd name="T52" fmla="*/ 2147483647 w 1537"/>
              <a:gd name="T53" fmla="*/ 2147483647 h 1831"/>
              <a:gd name="T54" fmla="*/ 2147483647 w 1537"/>
              <a:gd name="T55" fmla="*/ 2147483647 h 1831"/>
              <a:gd name="T56" fmla="*/ 2147483647 w 1537"/>
              <a:gd name="T57" fmla="*/ 2147483647 h 1831"/>
              <a:gd name="T58" fmla="*/ 2147483647 w 1537"/>
              <a:gd name="T59" fmla="*/ 2147483647 h 1831"/>
              <a:gd name="T60" fmla="*/ 2147483647 w 1537"/>
              <a:gd name="T61" fmla="*/ 2147483647 h 1831"/>
              <a:gd name="T62" fmla="*/ 2147483647 w 1537"/>
              <a:gd name="T63" fmla="*/ 2147483647 h 18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7"/>
              <a:gd name="T97" fmla="*/ 0 h 1831"/>
              <a:gd name="T98" fmla="*/ 1537 w 1537"/>
              <a:gd name="T99" fmla="*/ 1831 h 18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7" h="1831">
                <a:moveTo>
                  <a:pt x="767" y="1831"/>
                </a:moveTo>
                <a:lnTo>
                  <a:pt x="847" y="1825"/>
                </a:lnTo>
                <a:lnTo>
                  <a:pt x="922" y="1812"/>
                </a:lnTo>
                <a:lnTo>
                  <a:pt x="996" y="1790"/>
                </a:lnTo>
                <a:lnTo>
                  <a:pt x="1066" y="1760"/>
                </a:lnTo>
                <a:lnTo>
                  <a:pt x="1133" y="1721"/>
                </a:lnTo>
                <a:lnTo>
                  <a:pt x="1198" y="1674"/>
                </a:lnTo>
                <a:lnTo>
                  <a:pt x="1258" y="1622"/>
                </a:lnTo>
                <a:lnTo>
                  <a:pt x="1313" y="1564"/>
                </a:lnTo>
                <a:lnTo>
                  <a:pt x="1363" y="1498"/>
                </a:lnTo>
                <a:lnTo>
                  <a:pt x="1405" y="1428"/>
                </a:lnTo>
                <a:lnTo>
                  <a:pt x="1445" y="1353"/>
                </a:lnTo>
                <a:lnTo>
                  <a:pt x="1477" y="1273"/>
                </a:lnTo>
                <a:lnTo>
                  <a:pt x="1502" y="1189"/>
                </a:lnTo>
                <a:lnTo>
                  <a:pt x="1522" y="1101"/>
                </a:lnTo>
                <a:lnTo>
                  <a:pt x="1532" y="1010"/>
                </a:lnTo>
                <a:lnTo>
                  <a:pt x="1537" y="916"/>
                </a:lnTo>
                <a:lnTo>
                  <a:pt x="1532" y="823"/>
                </a:lnTo>
                <a:lnTo>
                  <a:pt x="1522" y="732"/>
                </a:lnTo>
                <a:lnTo>
                  <a:pt x="1502" y="644"/>
                </a:lnTo>
                <a:lnTo>
                  <a:pt x="1477" y="560"/>
                </a:lnTo>
                <a:lnTo>
                  <a:pt x="1445" y="480"/>
                </a:lnTo>
                <a:lnTo>
                  <a:pt x="1405" y="405"/>
                </a:lnTo>
                <a:lnTo>
                  <a:pt x="1363" y="334"/>
                </a:lnTo>
                <a:lnTo>
                  <a:pt x="1313" y="269"/>
                </a:lnTo>
                <a:lnTo>
                  <a:pt x="1258" y="209"/>
                </a:lnTo>
                <a:lnTo>
                  <a:pt x="1198" y="157"/>
                </a:lnTo>
                <a:lnTo>
                  <a:pt x="1133" y="110"/>
                </a:lnTo>
                <a:lnTo>
                  <a:pt x="1066" y="73"/>
                </a:lnTo>
                <a:lnTo>
                  <a:pt x="996" y="41"/>
                </a:lnTo>
                <a:lnTo>
                  <a:pt x="922" y="19"/>
                </a:lnTo>
                <a:lnTo>
                  <a:pt x="847" y="6"/>
                </a:lnTo>
                <a:lnTo>
                  <a:pt x="767" y="0"/>
                </a:lnTo>
                <a:lnTo>
                  <a:pt x="690" y="6"/>
                </a:lnTo>
                <a:lnTo>
                  <a:pt x="613" y="19"/>
                </a:lnTo>
                <a:lnTo>
                  <a:pt x="538" y="41"/>
                </a:lnTo>
                <a:lnTo>
                  <a:pt x="468" y="73"/>
                </a:lnTo>
                <a:lnTo>
                  <a:pt x="401" y="110"/>
                </a:lnTo>
                <a:lnTo>
                  <a:pt x="339" y="157"/>
                </a:lnTo>
                <a:lnTo>
                  <a:pt x="279" y="209"/>
                </a:lnTo>
                <a:lnTo>
                  <a:pt x="224" y="269"/>
                </a:lnTo>
                <a:lnTo>
                  <a:pt x="174" y="334"/>
                </a:lnTo>
                <a:lnTo>
                  <a:pt x="132" y="405"/>
                </a:lnTo>
                <a:lnTo>
                  <a:pt x="92" y="480"/>
                </a:lnTo>
                <a:lnTo>
                  <a:pt x="60" y="560"/>
                </a:lnTo>
                <a:lnTo>
                  <a:pt x="35" y="644"/>
                </a:lnTo>
                <a:lnTo>
                  <a:pt x="15" y="732"/>
                </a:lnTo>
                <a:lnTo>
                  <a:pt x="5" y="823"/>
                </a:lnTo>
                <a:lnTo>
                  <a:pt x="0" y="916"/>
                </a:lnTo>
                <a:lnTo>
                  <a:pt x="5" y="1010"/>
                </a:lnTo>
                <a:lnTo>
                  <a:pt x="15" y="1101"/>
                </a:lnTo>
                <a:lnTo>
                  <a:pt x="35" y="1189"/>
                </a:lnTo>
                <a:lnTo>
                  <a:pt x="60" y="1273"/>
                </a:lnTo>
                <a:lnTo>
                  <a:pt x="92" y="1353"/>
                </a:lnTo>
                <a:lnTo>
                  <a:pt x="132" y="1428"/>
                </a:lnTo>
                <a:lnTo>
                  <a:pt x="174" y="1498"/>
                </a:lnTo>
                <a:lnTo>
                  <a:pt x="224" y="1564"/>
                </a:lnTo>
                <a:lnTo>
                  <a:pt x="279" y="1622"/>
                </a:lnTo>
                <a:lnTo>
                  <a:pt x="339" y="1674"/>
                </a:lnTo>
                <a:lnTo>
                  <a:pt x="401" y="1721"/>
                </a:lnTo>
                <a:lnTo>
                  <a:pt x="468" y="1760"/>
                </a:lnTo>
                <a:lnTo>
                  <a:pt x="538" y="1790"/>
                </a:lnTo>
                <a:lnTo>
                  <a:pt x="613" y="1812"/>
                </a:lnTo>
                <a:lnTo>
                  <a:pt x="690" y="1825"/>
                </a:lnTo>
                <a:lnTo>
                  <a:pt x="767" y="1831"/>
                </a:lnTo>
                <a:close/>
              </a:path>
            </a:pathLst>
          </a:custGeom>
          <a:solidFill>
            <a:srgbClr val="D8E8D8"/>
          </a:solidFill>
          <a:ln w="9525">
            <a:noFill/>
            <a:round/>
            <a:headEnd/>
            <a:tailEnd/>
          </a:ln>
        </p:spPr>
        <p:txBody>
          <a:bodyPr/>
          <a:lstStyle/>
          <a:p>
            <a:endParaRPr lang="en-US"/>
          </a:p>
        </p:txBody>
      </p:sp>
      <p:sp>
        <p:nvSpPr>
          <p:cNvPr id="81933" name="Freeform 29"/>
          <p:cNvSpPr>
            <a:spLocks/>
          </p:cNvSpPr>
          <p:nvPr/>
        </p:nvSpPr>
        <p:spPr bwMode="auto">
          <a:xfrm rot="348084">
            <a:off x="3949700" y="2309813"/>
            <a:ext cx="2225675" cy="2828925"/>
          </a:xfrm>
          <a:custGeom>
            <a:avLst/>
            <a:gdLst>
              <a:gd name="T0" fmla="*/ 2147483647 w 1491"/>
              <a:gd name="T1" fmla="*/ 2147483647 h 1782"/>
              <a:gd name="T2" fmla="*/ 2147483647 w 1491"/>
              <a:gd name="T3" fmla="*/ 2147483647 h 1782"/>
              <a:gd name="T4" fmla="*/ 2147483647 w 1491"/>
              <a:gd name="T5" fmla="*/ 2147483647 h 1782"/>
              <a:gd name="T6" fmla="*/ 2147483647 w 1491"/>
              <a:gd name="T7" fmla="*/ 2147483647 h 1782"/>
              <a:gd name="T8" fmla="*/ 2147483647 w 1491"/>
              <a:gd name="T9" fmla="*/ 2147483647 h 1782"/>
              <a:gd name="T10" fmla="*/ 2147483647 w 1491"/>
              <a:gd name="T11" fmla="*/ 2147483647 h 1782"/>
              <a:gd name="T12" fmla="*/ 2147483647 w 1491"/>
              <a:gd name="T13" fmla="*/ 2147483647 h 1782"/>
              <a:gd name="T14" fmla="*/ 2147483647 w 1491"/>
              <a:gd name="T15" fmla="*/ 2147483647 h 1782"/>
              <a:gd name="T16" fmla="*/ 2147483647 w 1491"/>
              <a:gd name="T17" fmla="*/ 2147483647 h 1782"/>
              <a:gd name="T18" fmla="*/ 2147483647 w 1491"/>
              <a:gd name="T19" fmla="*/ 2147483647 h 1782"/>
              <a:gd name="T20" fmla="*/ 2147483647 w 1491"/>
              <a:gd name="T21" fmla="*/ 2147483647 h 1782"/>
              <a:gd name="T22" fmla="*/ 2147483647 w 1491"/>
              <a:gd name="T23" fmla="*/ 2147483647 h 1782"/>
              <a:gd name="T24" fmla="*/ 2147483647 w 1491"/>
              <a:gd name="T25" fmla="*/ 2147483647 h 1782"/>
              <a:gd name="T26" fmla="*/ 2147483647 w 1491"/>
              <a:gd name="T27" fmla="*/ 2147483647 h 1782"/>
              <a:gd name="T28" fmla="*/ 2147483647 w 1491"/>
              <a:gd name="T29" fmla="*/ 2147483647 h 1782"/>
              <a:gd name="T30" fmla="*/ 2147483647 w 1491"/>
              <a:gd name="T31" fmla="*/ 2147483647 h 1782"/>
              <a:gd name="T32" fmla="*/ 2147483647 w 1491"/>
              <a:gd name="T33" fmla="*/ 2147483647 h 1782"/>
              <a:gd name="T34" fmla="*/ 2147483647 w 1491"/>
              <a:gd name="T35" fmla="*/ 2147483647 h 1782"/>
              <a:gd name="T36" fmla="*/ 2147483647 w 1491"/>
              <a:gd name="T37" fmla="*/ 2147483647 h 1782"/>
              <a:gd name="T38" fmla="*/ 2147483647 w 1491"/>
              <a:gd name="T39" fmla="*/ 2147483647 h 1782"/>
              <a:gd name="T40" fmla="*/ 2147483647 w 1491"/>
              <a:gd name="T41" fmla="*/ 2147483647 h 1782"/>
              <a:gd name="T42" fmla="*/ 2147483647 w 1491"/>
              <a:gd name="T43" fmla="*/ 2147483647 h 1782"/>
              <a:gd name="T44" fmla="*/ 2147483647 w 1491"/>
              <a:gd name="T45" fmla="*/ 2147483647 h 1782"/>
              <a:gd name="T46" fmla="*/ 2147483647 w 1491"/>
              <a:gd name="T47" fmla="*/ 2147483647 h 1782"/>
              <a:gd name="T48" fmla="*/ 2147483647 w 1491"/>
              <a:gd name="T49" fmla="*/ 2147483647 h 1782"/>
              <a:gd name="T50" fmla="*/ 2147483647 w 1491"/>
              <a:gd name="T51" fmla="*/ 2147483647 h 1782"/>
              <a:gd name="T52" fmla="*/ 2147483647 w 1491"/>
              <a:gd name="T53" fmla="*/ 2147483647 h 1782"/>
              <a:gd name="T54" fmla="*/ 2147483647 w 1491"/>
              <a:gd name="T55" fmla="*/ 2147483647 h 1782"/>
              <a:gd name="T56" fmla="*/ 2147483647 w 1491"/>
              <a:gd name="T57" fmla="*/ 2147483647 h 1782"/>
              <a:gd name="T58" fmla="*/ 2147483647 w 1491"/>
              <a:gd name="T59" fmla="*/ 2147483647 h 1782"/>
              <a:gd name="T60" fmla="*/ 2147483647 w 1491"/>
              <a:gd name="T61" fmla="*/ 2147483647 h 1782"/>
              <a:gd name="T62" fmla="*/ 2147483647 w 1491"/>
              <a:gd name="T63" fmla="*/ 2147483647 h 17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1"/>
              <a:gd name="T97" fmla="*/ 0 h 1782"/>
              <a:gd name="T98" fmla="*/ 1491 w 1491"/>
              <a:gd name="T99" fmla="*/ 1782 h 17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1" h="1782">
                <a:moveTo>
                  <a:pt x="744" y="1782"/>
                </a:moveTo>
                <a:lnTo>
                  <a:pt x="821" y="1779"/>
                </a:lnTo>
                <a:lnTo>
                  <a:pt x="896" y="1764"/>
                </a:lnTo>
                <a:lnTo>
                  <a:pt x="966" y="1743"/>
                </a:lnTo>
                <a:lnTo>
                  <a:pt x="1036" y="1711"/>
                </a:lnTo>
                <a:lnTo>
                  <a:pt x="1100" y="1674"/>
                </a:lnTo>
                <a:lnTo>
                  <a:pt x="1163" y="1629"/>
                </a:lnTo>
                <a:lnTo>
                  <a:pt x="1220" y="1579"/>
                </a:lnTo>
                <a:lnTo>
                  <a:pt x="1272" y="1521"/>
                </a:lnTo>
                <a:lnTo>
                  <a:pt x="1322" y="1458"/>
                </a:lnTo>
                <a:lnTo>
                  <a:pt x="1364" y="1390"/>
                </a:lnTo>
                <a:lnTo>
                  <a:pt x="1402" y="1316"/>
                </a:lnTo>
                <a:lnTo>
                  <a:pt x="1432" y="1237"/>
                </a:lnTo>
                <a:lnTo>
                  <a:pt x="1459" y="1157"/>
                </a:lnTo>
                <a:lnTo>
                  <a:pt x="1476" y="1071"/>
                </a:lnTo>
                <a:lnTo>
                  <a:pt x="1486" y="984"/>
                </a:lnTo>
                <a:lnTo>
                  <a:pt x="1491" y="892"/>
                </a:lnTo>
                <a:lnTo>
                  <a:pt x="1486" y="801"/>
                </a:lnTo>
                <a:lnTo>
                  <a:pt x="1476" y="713"/>
                </a:lnTo>
                <a:lnTo>
                  <a:pt x="1459" y="627"/>
                </a:lnTo>
                <a:lnTo>
                  <a:pt x="1432" y="545"/>
                </a:lnTo>
                <a:lnTo>
                  <a:pt x="1402" y="467"/>
                </a:lnTo>
                <a:lnTo>
                  <a:pt x="1364" y="394"/>
                </a:lnTo>
                <a:lnTo>
                  <a:pt x="1322" y="325"/>
                </a:lnTo>
                <a:lnTo>
                  <a:pt x="1272" y="262"/>
                </a:lnTo>
                <a:lnTo>
                  <a:pt x="1220" y="204"/>
                </a:lnTo>
                <a:lnTo>
                  <a:pt x="1163" y="153"/>
                </a:lnTo>
                <a:lnTo>
                  <a:pt x="1100" y="109"/>
                </a:lnTo>
                <a:lnTo>
                  <a:pt x="1036" y="71"/>
                </a:lnTo>
                <a:lnTo>
                  <a:pt x="966" y="39"/>
                </a:lnTo>
                <a:lnTo>
                  <a:pt x="896" y="19"/>
                </a:lnTo>
                <a:lnTo>
                  <a:pt x="821" y="4"/>
                </a:lnTo>
                <a:lnTo>
                  <a:pt x="744" y="0"/>
                </a:lnTo>
                <a:lnTo>
                  <a:pt x="667" y="4"/>
                </a:lnTo>
                <a:lnTo>
                  <a:pt x="595" y="19"/>
                </a:lnTo>
                <a:lnTo>
                  <a:pt x="523" y="39"/>
                </a:lnTo>
                <a:lnTo>
                  <a:pt x="455" y="71"/>
                </a:lnTo>
                <a:lnTo>
                  <a:pt x="391" y="109"/>
                </a:lnTo>
                <a:lnTo>
                  <a:pt x="328" y="153"/>
                </a:lnTo>
                <a:lnTo>
                  <a:pt x="271" y="204"/>
                </a:lnTo>
                <a:lnTo>
                  <a:pt x="219" y="262"/>
                </a:lnTo>
                <a:lnTo>
                  <a:pt x="169" y="325"/>
                </a:lnTo>
                <a:lnTo>
                  <a:pt x="127" y="394"/>
                </a:lnTo>
                <a:lnTo>
                  <a:pt x="89" y="467"/>
                </a:lnTo>
                <a:lnTo>
                  <a:pt x="59" y="545"/>
                </a:lnTo>
                <a:lnTo>
                  <a:pt x="32" y="627"/>
                </a:lnTo>
                <a:lnTo>
                  <a:pt x="14" y="713"/>
                </a:lnTo>
                <a:lnTo>
                  <a:pt x="5" y="801"/>
                </a:lnTo>
                <a:lnTo>
                  <a:pt x="0" y="892"/>
                </a:lnTo>
                <a:lnTo>
                  <a:pt x="5" y="984"/>
                </a:lnTo>
                <a:lnTo>
                  <a:pt x="14" y="1071"/>
                </a:lnTo>
                <a:lnTo>
                  <a:pt x="32" y="1157"/>
                </a:lnTo>
                <a:lnTo>
                  <a:pt x="59" y="1237"/>
                </a:lnTo>
                <a:lnTo>
                  <a:pt x="89" y="1316"/>
                </a:lnTo>
                <a:lnTo>
                  <a:pt x="127" y="1390"/>
                </a:lnTo>
                <a:lnTo>
                  <a:pt x="169" y="1458"/>
                </a:lnTo>
                <a:lnTo>
                  <a:pt x="219" y="1521"/>
                </a:lnTo>
                <a:lnTo>
                  <a:pt x="271" y="1579"/>
                </a:lnTo>
                <a:lnTo>
                  <a:pt x="328" y="1629"/>
                </a:lnTo>
                <a:lnTo>
                  <a:pt x="391" y="1674"/>
                </a:lnTo>
                <a:lnTo>
                  <a:pt x="455" y="1711"/>
                </a:lnTo>
                <a:lnTo>
                  <a:pt x="523" y="1743"/>
                </a:lnTo>
                <a:lnTo>
                  <a:pt x="595" y="1764"/>
                </a:lnTo>
                <a:lnTo>
                  <a:pt x="667" y="1779"/>
                </a:lnTo>
                <a:lnTo>
                  <a:pt x="744" y="1782"/>
                </a:lnTo>
                <a:close/>
              </a:path>
            </a:pathLst>
          </a:custGeom>
          <a:solidFill>
            <a:srgbClr val="DDEADD"/>
          </a:solidFill>
          <a:ln w="9525">
            <a:noFill/>
            <a:round/>
            <a:headEnd/>
            <a:tailEnd/>
          </a:ln>
        </p:spPr>
        <p:txBody>
          <a:bodyPr/>
          <a:lstStyle/>
          <a:p>
            <a:endParaRPr lang="en-US"/>
          </a:p>
        </p:txBody>
      </p:sp>
      <p:sp>
        <p:nvSpPr>
          <p:cNvPr id="81934" name="Freeform 30"/>
          <p:cNvSpPr>
            <a:spLocks/>
          </p:cNvSpPr>
          <p:nvPr/>
        </p:nvSpPr>
        <p:spPr bwMode="auto">
          <a:xfrm rot="342030">
            <a:off x="3978275" y="2351088"/>
            <a:ext cx="2165350" cy="2746375"/>
          </a:xfrm>
          <a:custGeom>
            <a:avLst/>
            <a:gdLst>
              <a:gd name="T0" fmla="*/ 2147483647 w 1453"/>
              <a:gd name="T1" fmla="*/ 2147483647 h 1730"/>
              <a:gd name="T2" fmla="*/ 2147483647 w 1453"/>
              <a:gd name="T3" fmla="*/ 2147483647 h 1730"/>
              <a:gd name="T4" fmla="*/ 2147483647 w 1453"/>
              <a:gd name="T5" fmla="*/ 2147483647 h 1730"/>
              <a:gd name="T6" fmla="*/ 2147483647 w 1453"/>
              <a:gd name="T7" fmla="*/ 2147483647 h 1730"/>
              <a:gd name="T8" fmla="*/ 2147483647 w 1453"/>
              <a:gd name="T9" fmla="*/ 2147483647 h 1730"/>
              <a:gd name="T10" fmla="*/ 2147483647 w 1453"/>
              <a:gd name="T11" fmla="*/ 2147483647 h 1730"/>
              <a:gd name="T12" fmla="*/ 2147483647 w 1453"/>
              <a:gd name="T13" fmla="*/ 2147483647 h 1730"/>
              <a:gd name="T14" fmla="*/ 2147483647 w 1453"/>
              <a:gd name="T15" fmla="*/ 2147483647 h 1730"/>
              <a:gd name="T16" fmla="*/ 2147483647 w 1453"/>
              <a:gd name="T17" fmla="*/ 2147483647 h 1730"/>
              <a:gd name="T18" fmla="*/ 2147483647 w 1453"/>
              <a:gd name="T19" fmla="*/ 2147483647 h 1730"/>
              <a:gd name="T20" fmla="*/ 2147483647 w 1453"/>
              <a:gd name="T21" fmla="*/ 2147483647 h 1730"/>
              <a:gd name="T22" fmla="*/ 2147483647 w 1453"/>
              <a:gd name="T23" fmla="*/ 2147483647 h 1730"/>
              <a:gd name="T24" fmla="*/ 2147483647 w 1453"/>
              <a:gd name="T25" fmla="*/ 2147483647 h 1730"/>
              <a:gd name="T26" fmla="*/ 2147483647 w 1453"/>
              <a:gd name="T27" fmla="*/ 2147483647 h 1730"/>
              <a:gd name="T28" fmla="*/ 2147483647 w 1453"/>
              <a:gd name="T29" fmla="*/ 2147483647 h 1730"/>
              <a:gd name="T30" fmla="*/ 2147483647 w 1453"/>
              <a:gd name="T31" fmla="*/ 2147483647 h 1730"/>
              <a:gd name="T32" fmla="*/ 2147483647 w 1453"/>
              <a:gd name="T33" fmla="*/ 2147483647 h 1730"/>
              <a:gd name="T34" fmla="*/ 2147483647 w 1453"/>
              <a:gd name="T35" fmla="*/ 2147483647 h 1730"/>
              <a:gd name="T36" fmla="*/ 2147483647 w 1453"/>
              <a:gd name="T37" fmla="*/ 2147483647 h 1730"/>
              <a:gd name="T38" fmla="*/ 2147483647 w 1453"/>
              <a:gd name="T39" fmla="*/ 2147483647 h 1730"/>
              <a:gd name="T40" fmla="*/ 2147483647 w 1453"/>
              <a:gd name="T41" fmla="*/ 2147483647 h 1730"/>
              <a:gd name="T42" fmla="*/ 2147483647 w 1453"/>
              <a:gd name="T43" fmla="*/ 2147483647 h 1730"/>
              <a:gd name="T44" fmla="*/ 2147483647 w 1453"/>
              <a:gd name="T45" fmla="*/ 2147483647 h 1730"/>
              <a:gd name="T46" fmla="*/ 2147483647 w 1453"/>
              <a:gd name="T47" fmla="*/ 2147483647 h 1730"/>
              <a:gd name="T48" fmla="*/ 2147483647 w 1453"/>
              <a:gd name="T49" fmla="*/ 2147483647 h 1730"/>
              <a:gd name="T50" fmla="*/ 2147483647 w 1453"/>
              <a:gd name="T51" fmla="*/ 2147483647 h 1730"/>
              <a:gd name="T52" fmla="*/ 2147483647 w 1453"/>
              <a:gd name="T53" fmla="*/ 2147483647 h 1730"/>
              <a:gd name="T54" fmla="*/ 2147483647 w 1453"/>
              <a:gd name="T55" fmla="*/ 2147483647 h 1730"/>
              <a:gd name="T56" fmla="*/ 2147483647 w 1453"/>
              <a:gd name="T57" fmla="*/ 2147483647 h 1730"/>
              <a:gd name="T58" fmla="*/ 2147483647 w 1453"/>
              <a:gd name="T59" fmla="*/ 2147483647 h 1730"/>
              <a:gd name="T60" fmla="*/ 2147483647 w 1453"/>
              <a:gd name="T61" fmla="*/ 2147483647 h 1730"/>
              <a:gd name="T62" fmla="*/ 2147483647 w 1453"/>
              <a:gd name="T63" fmla="*/ 2147483647 h 17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3"/>
              <a:gd name="T97" fmla="*/ 0 h 1730"/>
              <a:gd name="T98" fmla="*/ 1453 w 1453"/>
              <a:gd name="T99" fmla="*/ 1730 h 17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3" h="1730">
                <a:moveTo>
                  <a:pt x="725" y="1730"/>
                </a:moveTo>
                <a:lnTo>
                  <a:pt x="800" y="1726"/>
                </a:lnTo>
                <a:lnTo>
                  <a:pt x="872" y="1713"/>
                </a:lnTo>
                <a:lnTo>
                  <a:pt x="942" y="1691"/>
                </a:lnTo>
                <a:lnTo>
                  <a:pt x="1009" y="1663"/>
                </a:lnTo>
                <a:lnTo>
                  <a:pt x="1071" y="1626"/>
                </a:lnTo>
                <a:lnTo>
                  <a:pt x="1131" y="1583"/>
                </a:lnTo>
                <a:lnTo>
                  <a:pt x="1188" y="1532"/>
                </a:lnTo>
                <a:lnTo>
                  <a:pt x="1238" y="1476"/>
                </a:lnTo>
                <a:lnTo>
                  <a:pt x="1286" y="1417"/>
                </a:lnTo>
                <a:lnTo>
                  <a:pt x="1328" y="1350"/>
                </a:lnTo>
                <a:lnTo>
                  <a:pt x="1365" y="1279"/>
                </a:lnTo>
                <a:lnTo>
                  <a:pt x="1395" y="1202"/>
                </a:lnTo>
                <a:lnTo>
                  <a:pt x="1420" y="1124"/>
                </a:lnTo>
                <a:lnTo>
                  <a:pt x="1438" y="1040"/>
                </a:lnTo>
                <a:lnTo>
                  <a:pt x="1448" y="954"/>
                </a:lnTo>
                <a:lnTo>
                  <a:pt x="1453" y="866"/>
                </a:lnTo>
                <a:lnTo>
                  <a:pt x="1448" y="777"/>
                </a:lnTo>
                <a:lnTo>
                  <a:pt x="1438" y="691"/>
                </a:lnTo>
                <a:lnTo>
                  <a:pt x="1420" y="609"/>
                </a:lnTo>
                <a:lnTo>
                  <a:pt x="1395" y="529"/>
                </a:lnTo>
                <a:lnTo>
                  <a:pt x="1365" y="454"/>
                </a:lnTo>
                <a:lnTo>
                  <a:pt x="1328" y="381"/>
                </a:lnTo>
                <a:lnTo>
                  <a:pt x="1286" y="316"/>
                </a:lnTo>
                <a:lnTo>
                  <a:pt x="1238" y="254"/>
                </a:lnTo>
                <a:lnTo>
                  <a:pt x="1188" y="198"/>
                </a:lnTo>
                <a:lnTo>
                  <a:pt x="1131" y="148"/>
                </a:lnTo>
                <a:lnTo>
                  <a:pt x="1071" y="105"/>
                </a:lnTo>
                <a:lnTo>
                  <a:pt x="1009" y="68"/>
                </a:lnTo>
                <a:lnTo>
                  <a:pt x="942" y="40"/>
                </a:lnTo>
                <a:lnTo>
                  <a:pt x="872" y="17"/>
                </a:lnTo>
                <a:lnTo>
                  <a:pt x="800" y="4"/>
                </a:lnTo>
                <a:lnTo>
                  <a:pt x="725" y="0"/>
                </a:lnTo>
                <a:lnTo>
                  <a:pt x="651" y="4"/>
                </a:lnTo>
                <a:lnTo>
                  <a:pt x="578" y="17"/>
                </a:lnTo>
                <a:lnTo>
                  <a:pt x="509" y="40"/>
                </a:lnTo>
                <a:lnTo>
                  <a:pt x="444" y="68"/>
                </a:lnTo>
                <a:lnTo>
                  <a:pt x="379" y="105"/>
                </a:lnTo>
                <a:lnTo>
                  <a:pt x="319" y="148"/>
                </a:lnTo>
                <a:lnTo>
                  <a:pt x="264" y="198"/>
                </a:lnTo>
                <a:lnTo>
                  <a:pt x="212" y="254"/>
                </a:lnTo>
                <a:lnTo>
                  <a:pt x="165" y="316"/>
                </a:lnTo>
                <a:lnTo>
                  <a:pt x="125" y="381"/>
                </a:lnTo>
                <a:lnTo>
                  <a:pt x="88" y="454"/>
                </a:lnTo>
                <a:lnTo>
                  <a:pt x="58" y="529"/>
                </a:lnTo>
                <a:lnTo>
                  <a:pt x="33" y="609"/>
                </a:lnTo>
                <a:lnTo>
                  <a:pt x="15" y="691"/>
                </a:lnTo>
                <a:lnTo>
                  <a:pt x="3" y="777"/>
                </a:lnTo>
                <a:lnTo>
                  <a:pt x="0" y="866"/>
                </a:lnTo>
                <a:lnTo>
                  <a:pt x="3" y="954"/>
                </a:lnTo>
                <a:lnTo>
                  <a:pt x="15" y="1040"/>
                </a:lnTo>
                <a:lnTo>
                  <a:pt x="33" y="1124"/>
                </a:lnTo>
                <a:lnTo>
                  <a:pt x="58" y="1202"/>
                </a:lnTo>
                <a:lnTo>
                  <a:pt x="88" y="1279"/>
                </a:lnTo>
                <a:lnTo>
                  <a:pt x="125" y="1350"/>
                </a:lnTo>
                <a:lnTo>
                  <a:pt x="165" y="1417"/>
                </a:lnTo>
                <a:lnTo>
                  <a:pt x="212" y="1476"/>
                </a:lnTo>
                <a:lnTo>
                  <a:pt x="264" y="1532"/>
                </a:lnTo>
                <a:lnTo>
                  <a:pt x="319" y="1583"/>
                </a:lnTo>
                <a:lnTo>
                  <a:pt x="379" y="1626"/>
                </a:lnTo>
                <a:lnTo>
                  <a:pt x="444" y="1663"/>
                </a:lnTo>
                <a:lnTo>
                  <a:pt x="509" y="1691"/>
                </a:lnTo>
                <a:lnTo>
                  <a:pt x="578" y="1713"/>
                </a:lnTo>
                <a:lnTo>
                  <a:pt x="651" y="1726"/>
                </a:lnTo>
                <a:lnTo>
                  <a:pt x="725" y="1730"/>
                </a:lnTo>
                <a:close/>
              </a:path>
            </a:pathLst>
          </a:custGeom>
          <a:solidFill>
            <a:srgbClr val="E2EDE2"/>
          </a:solidFill>
          <a:ln w="9525">
            <a:noFill/>
            <a:round/>
            <a:headEnd/>
            <a:tailEnd/>
          </a:ln>
        </p:spPr>
        <p:txBody>
          <a:bodyPr/>
          <a:lstStyle/>
          <a:p>
            <a:endParaRPr lang="en-US"/>
          </a:p>
        </p:txBody>
      </p:sp>
      <p:sp>
        <p:nvSpPr>
          <p:cNvPr id="81935" name="Freeform 31"/>
          <p:cNvSpPr>
            <a:spLocks/>
          </p:cNvSpPr>
          <p:nvPr/>
        </p:nvSpPr>
        <p:spPr bwMode="auto">
          <a:xfrm rot="343968">
            <a:off x="4000500" y="2389188"/>
            <a:ext cx="2103438" cy="2668587"/>
          </a:xfrm>
          <a:custGeom>
            <a:avLst/>
            <a:gdLst>
              <a:gd name="T0" fmla="*/ 2147483647 w 1410"/>
              <a:gd name="T1" fmla="*/ 2147483647 h 1681"/>
              <a:gd name="T2" fmla="*/ 2147483647 w 1410"/>
              <a:gd name="T3" fmla="*/ 2147483647 h 1681"/>
              <a:gd name="T4" fmla="*/ 2147483647 w 1410"/>
              <a:gd name="T5" fmla="*/ 2147483647 h 1681"/>
              <a:gd name="T6" fmla="*/ 2147483647 w 1410"/>
              <a:gd name="T7" fmla="*/ 2147483647 h 1681"/>
              <a:gd name="T8" fmla="*/ 2147483647 w 1410"/>
              <a:gd name="T9" fmla="*/ 2147483647 h 1681"/>
              <a:gd name="T10" fmla="*/ 2147483647 w 1410"/>
              <a:gd name="T11" fmla="*/ 2147483647 h 1681"/>
              <a:gd name="T12" fmla="*/ 2147483647 w 1410"/>
              <a:gd name="T13" fmla="*/ 2147483647 h 1681"/>
              <a:gd name="T14" fmla="*/ 2147483647 w 1410"/>
              <a:gd name="T15" fmla="*/ 2147483647 h 1681"/>
              <a:gd name="T16" fmla="*/ 2147483647 w 1410"/>
              <a:gd name="T17" fmla="*/ 2147483647 h 1681"/>
              <a:gd name="T18" fmla="*/ 2147483647 w 1410"/>
              <a:gd name="T19" fmla="*/ 2147483647 h 1681"/>
              <a:gd name="T20" fmla="*/ 2147483647 w 1410"/>
              <a:gd name="T21" fmla="*/ 2147483647 h 1681"/>
              <a:gd name="T22" fmla="*/ 2147483647 w 1410"/>
              <a:gd name="T23" fmla="*/ 2147483647 h 1681"/>
              <a:gd name="T24" fmla="*/ 2147483647 w 1410"/>
              <a:gd name="T25" fmla="*/ 2147483647 h 1681"/>
              <a:gd name="T26" fmla="*/ 2147483647 w 1410"/>
              <a:gd name="T27" fmla="*/ 2147483647 h 1681"/>
              <a:gd name="T28" fmla="*/ 2147483647 w 1410"/>
              <a:gd name="T29" fmla="*/ 2147483647 h 1681"/>
              <a:gd name="T30" fmla="*/ 2147483647 w 1410"/>
              <a:gd name="T31" fmla="*/ 2147483647 h 1681"/>
              <a:gd name="T32" fmla="*/ 2147483647 w 1410"/>
              <a:gd name="T33" fmla="*/ 2147483647 h 1681"/>
              <a:gd name="T34" fmla="*/ 2147483647 w 1410"/>
              <a:gd name="T35" fmla="*/ 2147483647 h 1681"/>
              <a:gd name="T36" fmla="*/ 2147483647 w 1410"/>
              <a:gd name="T37" fmla="*/ 2147483647 h 1681"/>
              <a:gd name="T38" fmla="*/ 2147483647 w 1410"/>
              <a:gd name="T39" fmla="*/ 2147483647 h 1681"/>
              <a:gd name="T40" fmla="*/ 2147483647 w 1410"/>
              <a:gd name="T41" fmla="*/ 2147483647 h 1681"/>
              <a:gd name="T42" fmla="*/ 2147483647 w 1410"/>
              <a:gd name="T43" fmla="*/ 2147483647 h 1681"/>
              <a:gd name="T44" fmla="*/ 2147483647 w 1410"/>
              <a:gd name="T45" fmla="*/ 2147483647 h 1681"/>
              <a:gd name="T46" fmla="*/ 2147483647 w 1410"/>
              <a:gd name="T47" fmla="*/ 2147483647 h 1681"/>
              <a:gd name="T48" fmla="*/ 2147483647 w 1410"/>
              <a:gd name="T49" fmla="*/ 2147483647 h 1681"/>
              <a:gd name="T50" fmla="*/ 2147483647 w 1410"/>
              <a:gd name="T51" fmla="*/ 2147483647 h 1681"/>
              <a:gd name="T52" fmla="*/ 2147483647 w 1410"/>
              <a:gd name="T53" fmla="*/ 2147483647 h 1681"/>
              <a:gd name="T54" fmla="*/ 2147483647 w 1410"/>
              <a:gd name="T55" fmla="*/ 2147483647 h 1681"/>
              <a:gd name="T56" fmla="*/ 2147483647 w 1410"/>
              <a:gd name="T57" fmla="*/ 2147483647 h 1681"/>
              <a:gd name="T58" fmla="*/ 2147483647 w 1410"/>
              <a:gd name="T59" fmla="*/ 2147483647 h 1681"/>
              <a:gd name="T60" fmla="*/ 2147483647 w 1410"/>
              <a:gd name="T61" fmla="*/ 2147483647 h 1681"/>
              <a:gd name="T62" fmla="*/ 2147483647 w 1410"/>
              <a:gd name="T63" fmla="*/ 2147483647 h 16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0"/>
              <a:gd name="T97" fmla="*/ 0 h 1681"/>
              <a:gd name="T98" fmla="*/ 1410 w 1410"/>
              <a:gd name="T99" fmla="*/ 1681 h 16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0" h="1681">
                <a:moveTo>
                  <a:pt x="705" y="1681"/>
                </a:moveTo>
                <a:lnTo>
                  <a:pt x="777" y="1677"/>
                </a:lnTo>
                <a:lnTo>
                  <a:pt x="847" y="1664"/>
                </a:lnTo>
                <a:lnTo>
                  <a:pt x="914" y="1644"/>
                </a:lnTo>
                <a:lnTo>
                  <a:pt x="979" y="1616"/>
                </a:lnTo>
                <a:lnTo>
                  <a:pt x="1041" y="1580"/>
                </a:lnTo>
                <a:lnTo>
                  <a:pt x="1101" y="1537"/>
                </a:lnTo>
                <a:lnTo>
                  <a:pt x="1154" y="1489"/>
                </a:lnTo>
                <a:lnTo>
                  <a:pt x="1203" y="1435"/>
                </a:lnTo>
                <a:lnTo>
                  <a:pt x="1251" y="1375"/>
                </a:lnTo>
                <a:lnTo>
                  <a:pt x="1291" y="1310"/>
                </a:lnTo>
                <a:lnTo>
                  <a:pt x="1325" y="1241"/>
                </a:lnTo>
                <a:lnTo>
                  <a:pt x="1355" y="1168"/>
                </a:lnTo>
                <a:lnTo>
                  <a:pt x="1378" y="1091"/>
                </a:lnTo>
                <a:lnTo>
                  <a:pt x="1395" y="1011"/>
                </a:lnTo>
                <a:lnTo>
                  <a:pt x="1408" y="927"/>
                </a:lnTo>
                <a:lnTo>
                  <a:pt x="1410" y="841"/>
                </a:lnTo>
                <a:lnTo>
                  <a:pt x="1408" y="755"/>
                </a:lnTo>
                <a:lnTo>
                  <a:pt x="1395" y="671"/>
                </a:lnTo>
                <a:lnTo>
                  <a:pt x="1378" y="591"/>
                </a:lnTo>
                <a:lnTo>
                  <a:pt x="1355" y="513"/>
                </a:lnTo>
                <a:lnTo>
                  <a:pt x="1325" y="440"/>
                </a:lnTo>
                <a:lnTo>
                  <a:pt x="1291" y="371"/>
                </a:lnTo>
                <a:lnTo>
                  <a:pt x="1251" y="306"/>
                </a:lnTo>
                <a:lnTo>
                  <a:pt x="1203" y="246"/>
                </a:lnTo>
                <a:lnTo>
                  <a:pt x="1154" y="192"/>
                </a:lnTo>
                <a:lnTo>
                  <a:pt x="1101" y="143"/>
                </a:lnTo>
                <a:lnTo>
                  <a:pt x="1041" y="100"/>
                </a:lnTo>
                <a:lnTo>
                  <a:pt x="979" y="65"/>
                </a:lnTo>
                <a:lnTo>
                  <a:pt x="914" y="37"/>
                </a:lnTo>
                <a:lnTo>
                  <a:pt x="847" y="16"/>
                </a:lnTo>
                <a:lnTo>
                  <a:pt x="777" y="3"/>
                </a:lnTo>
                <a:lnTo>
                  <a:pt x="705" y="0"/>
                </a:lnTo>
                <a:lnTo>
                  <a:pt x="633" y="3"/>
                </a:lnTo>
                <a:lnTo>
                  <a:pt x="563" y="16"/>
                </a:lnTo>
                <a:lnTo>
                  <a:pt x="496" y="37"/>
                </a:lnTo>
                <a:lnTo>
                  <a:pt x="431" y="65"/>
                </a:lnTo>
                <a:lnTo>
                  <a:pt x="369" y="100"/>
                </a:lnTo>
                <a:lnTo>
                  <a:pt x="312" y="143"/>
                </a:lnTo>
                <a:lnTo>
                  <a:pt x="257" y="192"/>
                </a:lnTo>
                <a:lnTo>
                  <a:pt x="207" y="246"/>
                </a:lnTo>
                <a:lnTo>
                  <a:pt x="162" y="306"/>
                </a:lnTo>
                <a:lnTo>
                  <a:pt x="120" y="371"/>
                </a:lnTo>
                <a:lnTo>
                  <a:pt x="85" y="440"/>
                </a:lnTo>
                <a:lnTo>
                  <a:pt x="55" y="513"/>
                </a:lnTo>
                <a:lnTo>
                  <a:pt x="33" y="591"/>
                </a:lnTo>
                <a:lnTo>
                  <a:pt x="15" y="671"/>
                </a:lnTo>
                <a:lnTo>
                  <a:pt x="3" y="755"/>
                </a:lnTo>
                <a:lnTo>
                  <a:pt x="0" y="841"/>
                </a:lnTo>
                <a:lnTo>
                  <a:pt x="3" y="927"/>
                </a:lnTo>
                <a:lnTo>
                  <a:pt x="15" y="1011"/>
                </a:lnTo>
                <a:lnTo>
                  <a:pt x="33" y="1091"/>
                </a:lnTo>
                <a:lnTo>
                  <a:pt x="55" y="1168"/>
                </a:lnTo>
                <a:lnTo>
                  <a:pt x="85" y="1241"/>
                </a:lnTo>
                <a:lnTo>
                  <a:pt x="120" y="1310"/>
                </a:lnTo>
                <a:lnTo>
                  <a:pt x="162" y="1375"/>
                </a:lnTo>
                <a:lnTo>
                  <a:pt x="207" y="1435"/>
                </a:lnTo>
                <a:lnTo>
                  <a:pt x="257" y="1489"/>
                </a:lnTo>
                <a:lnTo>
                  <a:pt x="312" y="1537"/>
                </a:lnTo>
                <a:lnTo>
                  <a:pt x="369" y="1580"/>
                </a:lnTo>
                <a:lnTo>
                  <a:pt x="431" y="1616"/>
                </a:lnTo>
                <a:lnTo>
                  <a:pt x="496" y="1644"/>
                </a:lnTo>
                <a:lnTo>
                  <a:pt x="563" y="1664"/>
                </a:lnTo>
                <a:lnTo>
                  <a:pt x="633" y="1677"/>
                </a:lnTo>
                <a:lnTo>
                  <a:pt x="705" y="1681"/>
                </a:lnTo>
                <a:close/>
              </a:path>
            </a:pathLst>
          </a:custGeom>
          <a:solidFill>
            <a:srgbClr val="E5EFE5"/>
          </a:solidFill>
          <a:ln w="9525">
            <a:noFill/>
            <a:round/>
            <a:headEnd/>
            <a:tailEnd/>
          </a:ln>
        </p:spPr>
        <p:txBody>
          <a:bodyPr/>
          <a:lstStyle/>
          <a:p>
            <a:endParaRPr lang="en-US"/>
          </a:p>
        </p:txBody>
      </p:sp>
      <p:sp>
        <p:nvSpPr>
          <p:cNvPr id="81936" name="Freeform 32"/>
          <p:cNvSpPr>
            <a:spLocks/>
          </p:cNvSpPr>
          <p:nvPr/>
        </p:nvSpPr>
        <p:spPr bwMode="auto">
          <a:xfrm rot="345938">
            <a:off x="4029075" y="2432050"/>
            <a:ext cx="2039938" cy="2586038"/>
          </a:xfrm>
          <a:custGeom>
            <a:avLst/>
            <a:gdLst>
              <a:gd name="T0" fmla="*/ 2147483647 w 1367"/>
              <a:gd name="T1" fmla="*/ 2147483647 h 1629"/>
              <a:gd name="T2" fmla="*/ 2147483647 w 1367"/>
              <a:gd name="T3" fmla="*/ 2147483647 h 1629"/>
              <a:gd name="T4" fmla="*/ 2147483647 w 1367"/>
              <a:gd name="T5" fmla="*/ 2147483647 h 1629"/>
              <a:gd name="T6" fmla="*/ 2147483647 w 1367"/>
              <a:gd name="T7" fmla="*/ 2147483647 h 1629"/>
              <a:gd name="T8" fmla="*/ 2147483647 w 1367"/>
              <a:gd name="T9" fmla="*/ 2147483647 h 1629"/>
              <a:gd name="T10" fmla="*/ 2147483647 w 1367"/>
              <a:gd name="T11" fmla="*/ 2147483647 h 1629"/>
              <a:gd name="T12" fmla="*/ 2147483647 w 1367"/>
              <a:gd name="T13" fmla="*/ 2147483647 h 1629"/>
              <a:gd name="T14" fmla="*/ 2147483647 w 1367"/>
              <a:gd name="T15" fmla="*/ 2147483647 h 1629"/>
              <a:gd name="T16" fmla="*/ 2147483647 w 1367"/>
              <a:gd name="T17" fmla="*/ 2147483647 h 1629"/>
              <a:gd name="T18" fmla="*/ 2147483647 w 1367"/>
              <a:gd name="T19" fmla="*/ 2147483647 h 1629"/>
              <a:gd name="T20" fmla="*/ 2147483647 w 1367"/>
              <a:gd name="T21" fmla="*/ 2147483647 h 1629"/>
              <a:gd name="T22" fmla="*/ 2147483647 w 1367"/>
              <a:gd name="T23" fmla="*/ 2147483647 h 1629"/>
              <a:gd name="T24" fmla="*/ 2147483647 w 1367"/>
              <a:gd name="T25" fmla="*/ 2147483647 h 1629"/>
              <a:gd name="T26" fmla="*/ 2147483647 w 1367"/>
              <a:gd name="T27" fmla="*/ 2147483647 h 1629"/>
              <a:gd name="T28" fmla="*/ 2147483647 w 1367"/>
              <a:gd name="T29" fmla="*/ 2147483647 h 1629"/>
              <a:gd name="T30" fmla="*/ 2147483647 w 1367"/>
              <a:gd name="T31" fmla="*/ 2147483647 h 1629"/>
              <a:gd name="T32" fmla="*/ 2147483647 w 1367"/>
              <a:gd name="T33" fmla="*/ 2147483647 h 1629"/>
              <a:gd name="T34" fmla="*/ 2147483647 w 1367"/>
              <a:gd name="T35" fmla="*/ 2147483647 h 1629"/>
              <a:gd name="T36" fmla="*/ 2147483647 w 1367"/>
              <a:gd name="T37" fmla="*/ 2147483647 h 1629"/>
              <a:gd name="T38" fmla="*/ 2147483647 w 1367"/>
              <a:gd name="T39" fmla="*/ 2147483647 h 1629"/>
              <a:gd name="T40" fmla="*/ 2147483647 w 1367"/>
              <a:gd name="T41" fmla="*/ 2147483647 h 1629"/>
              <a:gd name="T42" fmla="*/ 2147483647 w 1367"/>
              <a:gd name="T43" fmla="*/ 2147483647 h 1629"/>
              <a:gd name="T44" fmla="*/ 2147483647 w 1367"/>
              <a:gd name="T45" fmla="*/ 2147483647 h 1629"/>
              <a:gd name="T46" fmla="*/ 2147483647 w 1367"/>
              <a:gd name="T47" fmla="*/ 2147483647 h 1629"/>
              <a:gd name="T48" fmla="*/ 2147483647 w 1367"/>
              <a:gd name="T49" fmla="*/ 2147483647 h 1629"/>
              <a:gd name="T50" fmla="*/ 2147483647 w 1367"/>
              <a:gd name="T51" fmla="*/ 2147483647 h 1629"/>
              <a:gd name="T52" fmla="*/ 2147483647 w 1367"/>
              <a:gd name="T53" fmla="*/ 2147483647 h 1629"/>
              <a:gd name="T54" fmla="*/ 2147483647 w 1367"/>
              <a:gd name="T55" fmla="*/ 2147483647 h 1629"/>
              <a:gd name="T56" fmla="*/ 2147483647 w 1367"/>
              <a:gd name="T57" fmla="*/ 2147483647 h 1629"/>
              <a:gd name="T58" fmla="*/ 2147483647 w 1367"/>
              <a:gd name="T59" fmla="*/ 2147483647 h 1629"/>
              <a:gd name="T60" fmla="*/ 2147483647 w 1367"/>
              <a:gd name="T61" fmla="*/ 2147483647 h 1629"/>
              <a:gd name="T62" fmla="*/ 2147483647 w 1367"/>
              <a:gd name="T63" fmla="*/ 2147483647 h 16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7"/>
              <a:gd name="T97" fmla="*/ 0 h 1629"/>
              <a:gd name="T98" fmla="*/ 1367 w 1367"/>
              <a:gd name="T99" fmla="*/ 1629 h 16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7" h="1629">
                <a:moveTo>
                  <a:pt x="682" y="1629"/>
                </a:moveTo>
                <a:lnTo>
                  <a:pt x="752" y="1625"/>
                </a:lnTo>
                <a:lnTo>
                  <a:pt x="819" y="1612"/>
                </a:lnTo>
                <a:lnTo>
                  <a:pt x="886" y="1592"/>
                </a:lnTo>
                <a:lnTo>
                  <a:pt x="949" y="1565"/>
                </a:lnTo>
                <a:lnTo>
                  <a:pt x="1009" y="1530"/>
                </a:lnTo>
                <a:lnTo>
                  <a:pt x="1066" y="1491"/>
                </a:lnTo>
                <a:lnTo>
                  <a:pt x="1118" y="1444"/>
                </a:lnTo>
                <a:lnTo>
                  <a:pt x="1168" y="1390"/>
                </a:lnTo>
                <a:lnTo>
                  <a:pt x="1210" y="1332"/>
                </a:lnTo>
                <a:lnTo>
                  <a:pt x="1250" y="1271"/>
                </a:lnTo>
                <a:lnTo>
                  <a:pt x="1285" y="1203"/>
                </a:lnTo>
                <a:lnTo>
                  <a:pt x="1312" y="1132"/>
                </a:lnTo>
                <a:lnTo>
                  <a:pt x="1337" y="1058"/>
                </a:lnTo>
                <a:lnTo>
                  <a:pt x="1352" y="979"/>
                </a:lnTo>
                <a:lnTo>
                  <a:pt x="1365" y="899"/>
                </a:lnTo>
                <a:lnTo>
                  <a:pt x="1367" y="815"/>
                </a:lnTo>
                <a:lnTo>
                  <a:pt x="1365" y="731"/>
                </a:lnTo>
                <a:lnTo>
                  <a:pt x="1352" y="651"/>
                </a:lnTo>
                <a:lnTo>
                  <a:pt x="1337" y="573"/>
                </a:lnTo>
                <a:lnTo>
                  <a:pt x="1312" y="498"/>
                </a:lnTo>
                <a:lnTo>
                  <a:pt x="1285" y="425"/>
                </a:lnTo>
                <a:lnTo>
                  <a:pt x="1250" y="358"/>
                </a:lnTo>
                <a:lnTo>
                  <a:pt x="1210" y="297"/>
                </a:lnTo>
                <a:lnTo>
                  <a:pt x="1168" y="239"/>
                </a:lnTo>
                <a:lnTo>
                  <a:pt x="1118" y="186"/>
                </a:lnTo>
                <a:lnTo>
                  <a:pt x="1066" y="138"/>
                </a:lnTo>
                <a:lnTo>
                  <a:pt x="1009" y="99"/>
                </a:lnTo>
                <a:lnTo>
                  <a:pt x="949" y="63"/>
                </a:lnTo>
                <a:lnTo>
                  <a:pt x="886" y="37"/>
                </a:lnTo>
                <a:lnTo>
                  <a:pt x="819" y="17"/>
                </a:lnTo>
                <a:lnTo>
                  <a:pt x="752" y="4"/>
                </a:lnTo>
                <a:lnTo>
                  <a:pt x="682" y="0"/>
                </a:lnTo>
                <a:lnTo>
                  <a:pt x="612" y="4"/>
                </a:lnTo>
                <a:lnTo>
                  <a:pt x="545" y="17"/>
                </a:lnTo>
                <a:lnTo>
                  <a:pt x="480" y="37"/>
                </a:lnTo>
                <a:lnTo>
                  <a:pt x="416" y="63"/>
                </a:lnTo>
                <a:lnTo>
                  <a:pt x="358" y="99"/>
                </a:lnTo>
                <a:lnTo>
                  <a:pt x="301" y="138"/>
                </a:lnTo>
                <a:lnTo>
                  <a:pt x="249" y="186"/>
                </a:lnTo>
                <a:lnTo>
                  <a:pt x="199" y="239"/>
                </a:lnTo>
                <a:lnTo>
                  <a:pt x="157" y="297"/>
                </a:lnTo>
                <a:lnTo>
                  <a:pt x="117" y="358"/>
                </a:lnTo>
                <a:lnTo>
                  <a:pt x="82" y="425"/>
                </a:lnTo>
                <a:lnTo>
                  <a:pt x="55" y="498"/>
                </a:lnTo>
                <a:lnTo>
                  <a:pt x="30" y="573"/>
                </a:lnTo>
                <a:lnTo>
                  <a:pt x="15" y="651"/>
                </a:lnTo>
                <a:lnTo>
                  <a:pt x="2" y="731"/>
                </a:lnTo>
                <a:lnTo>
                  <a:pt x="0" y="815"/>
                </a:lnTo>
                <a:lnTo>
                  <a:pt x="2" y="899"/>
                </a:lnTo>
                <a:lnTo>
                  <a:pt x="15" y="979"/>
                </a:lnTo>
                <a:lnTo>
                  <a:pt x="30" y="1058"/>
                </a:lnTo>
                <a:lnTo>
                  <a:pt x="55" y="1132"/>
                </a:lnTo>
                <a:lnTo>
                  <a:pt x="82" y="1203"/>
                </a:lnTo>
                <a:lnTo>
                  <a:pt x="117" y="1271"/>
                </a:lnTo>
                <a:lnTo>
                  <a:pt x="157" y="1332"/>
                </a:lnTo>
                <a:lnTo>
                  <a:pt x="199" y="1390"/>
                </a:lnTo>
                <a:lnTo>
                  <a:pt x="249" y="1444"/>
                </a:lnTo>
                <a:lnTo>
                  <a:pt x="301" y="1491"/>
                </a:lnTo>
                <a:lnTo>
                  <a:pt x="358" y="1530"/>
                </a:lnTo>
                <a:lnTo>
                  <a:pt x="416" y="1565"/>
                </a:lnTo>
                <a:lnTo>
                  <a:pt x="480" y="1592"/>
                </a:lnTo>
                <a:lnTo>
                  <a:pt x="545" y="1612"/>
                </a:lnTo>
                <a:lnTo>
                  <a:pt x="612" y="1625"/>
                </a:lnTo>
                <a:lnTo>
                  <a:pt x="682" y="1629"/>
                </a:lnTo>
                <a:close/>
              </a:path>
            </a:pathLst>
          </a:custGeom>
          <a:solidFill>
            <a:srgbClr val="EDF4ED"/>
          </a:solidFill>
          <a:ln w="9525">
            <a:noFill/>
            <a:round/>
            <a:headEnd/>
            <a:tailEnd/>
          </a:ln>
        </p:spPr>
        <p:txBody>
          <a:bodyPr/>
          <a:lstStyle/>
          <a:p>
            <a:endParaRPr lang="en-US"/>
          </a:p>
        </p:txBody>
      </p:sp>
      <p:sp>
        <p:nvSpPr>
          <p:cNvPr id="81937" name="Freeform 33"/>
          <p:cNvSpPr>
            <a:spLocks/>
          </p:cNvSpPr>
          <p:nvPr/>
        </p:nvSpPr>
        <p:spPr bwMode="auto">
          <a:xfrm rot="343694">
            <a:off x="4057650" y="2470150"/>
            <a:ext cx="1973263" cy="2509838"/>
          </a:xfrm>
          <a:custGeom>
            <a:avLst/>
            <a:gdLst>
              <a:gd name="T0" fmla="*/ 2147483647 w 1325"/>
              <a:gd name="T1" fmla="*/ 2147483647 h 1581"/>
              <a:gd name="T2" fmla="*/ 2147483647 w 1325"/>
              <a:gd name="T3" fmla="*/ 2147483647 h 1581"/>
              <a:gd name="T4" fmla="*/ 2147483647 w 1325"/>
              <a:gd name="T5" fmla="*/ 2147483647 h 1581"/>
              <a:gd name="T6" fmla="*/ 2147483647 w 1325"/>
              <a:gd name="T7" fmla="*/ 2147483647 h 1581"/>
              <a:gd name="T8" fmla="*/ 2147483647 w 1325"/>
              <a:gd name="T9" fmla="*/ 2147483647 h 1581"/>
              <a:gd name="T10" fmla="*/ 2147483647 w 1325"/>
              <a:gd name="T11" fmla="*/ 2147483647 h 1581"/>
              <a:gd name="T12" fmla="*/ 2147483647 w 1325"/>
              <a:gd name="T13" fmla="*/ 2147483647 h 1581"/>
              <a:gd name="T14" fmla="*/ 2147483647 w 1325"/>
              <a:gd name="T15" fmla="*/ 2147483647 h 1581"/>
              <a:gd name="T16" fmla="*/ 2147483647 w 1325"/>
              <a:gd name="T17" fmla="*/ 2147483647 h 1581"/>
              <a:gd name="T18" fmla="*/ 2147483647 w 1325"/>
              <a:gd name="T19" fmla="*/ 2147483647 h 1581"/>
              <a:gd name="T20" fmla="*/ 2147483647 w 1325"/>
              <a:gd name="T21" fmla="*/ 2147483647 h 1581"/>
              <a:gd name="T22" fmla="*/ 2147483647 w 1325"/>
              <a:gd name="T23" fmla="*/ 2147483647 h 1581"/>
              <a:gd name="T24" fmla="*/ 2147483647 w 1325"/>
              <a:gd name="T25" fmla="*/ 2147483647 h 1581"/>
              <a:gd name="T26" fmla="*/ 2147483647 w 1325"/>
              <a:gd name="T27" fmla="*/ 2147483647 h 1581"/>
              <a:gd name="T28" fmla="*/ 2147483647 w 1325"/>
              <a:gd name="T29" fmla="*/ 2147483647 h 1581"/>
              <a:gd name="T30" fmla="*/ 2147483647 w 1325"/>
              <a:gd name="T31" fmla="*/ 2147483647 h 1581"/>
              <a:gd name="T32" fmla="*/ 2147483647 w 1325"/>
              <a:gd name="T33" fmla="*/ 2147483647 h 1581"/>
              <a:gd name="T34" fmla="*/ 2147483647 w 1325"/>
              <a:gd name="T35" fmla="*/ 2147483647 h 1581"/>
              <a:gd name="T36" fmla="*/ 2147483647 w 1325"/>
              <a:gd name="T37" fmla="*/ 2147483647 h 1581"/>
              <a:gd name="T38" fmla="*/ 2147483647 w 1325"/>
              <a:gd name="T39" fmla="*/ 2147483647 h 1581"/>
              <a:gd name="T40" fmla="*/ 2147483647 w 1325"/>
              <a:gd name="T41" fmla="*/ 2147483647 h 1581"/>
              <a:gd name="T42" fmla="*/ 2147483647 w 1325"/>
              <a:gd name="T43" fmla="*/ 2147483647 h 1581"/>
              <a:gd name="T44" fmla="*/ 2147483647 w 1325"/>
              <a:gd name="T45" fmla="*/ 2147483647 h 1581"/>
              <a:gd name="T46" fmla="*/ 2147483647 w 1325"/>
              <a:gd name="T47" fmla="*/ 2147483647 h 1581"/>
              <a:gd name="T48" fmla="*/ 2147483647 w 1325"/>
              <a:gd name="T49" fmla="*/ 2147483647 h 1581"/>
              <a:gd name="T50" fmla="*/ 2147483647 w 1325"/>
              <a:gd name="T51" fmla="*/ 2147483647 h 1581"/>
              <a:gd name="T52" fmla="*/ 2147483647 w 1325"/>
              <a:gd name="T53" fmla="*/ 2147483647 h 1581"/>
              <a:gd name="T54" fmla="*/ 2147483647 w 1325"/>
              <a:gd name="T55" fmla="*/ 2147483647 h 1581"/>
              <a:gd name="T56" fmla="*/ 2147483647 w 1325"/>
              <a:gd name="T57" fmla="*/ 2147483647 h 1581"/>
              <a:gd name="T58" fmla="*/ 2147483647 w 1325"/>
              <a:gd name="T59" fmla="*/ 2147483647 h 1581"/>
              <a:gd name="T60" fmla="*/ 2147483647 w 1325"/>
              <a:gd name="T61" fmla="*/ 2147483647 h 1581"/>
              <a:gd name="T62" fmla="*/ 2147483647 w 1325"/>
              <a:gd name="T63" fmla="*/ 2147483647 h 15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5"/>
              <a:gd name="T97" fmla="*/ 0 h 1581"/>
              <a:gd name="T98" fmla="*/ 1325 w 1325"/>
              <a:gd name="T99" fmla="*/ 1581 h 15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5" h="1581">
                <a:moveTo>
                  <a:pt x="662" y="1581"/>
                </a:moveTo>
                <a:lnTo>
                  <a:pt x="729" y="1577"/>
                </a:lnTo>
                <a:lnTo>
                  <a:pt x="797" y="1564"/>
                </a:lnTo>
                <a:lnTo>
                  <a:pt x="859" y="1545"/>
                </a:lnTo>
                <a:lnTo>
                  <a:pt x="921" y="1519"/>
                </a:lnTo>
                <a:lnTo>
                  <a:pt x="979" y="1485"/>
                </a:lnTo>
                <a:lnTo>
                  <a:pt x="1033" y="1446"/>
                </a:lnTo>
                <a:lnTo>
                  <a:pt x="1083" y="1400"/>
                </a:lnTo>
                <a:lnTo>
                  <a:pt x="1130" y="1349"/>
                </a:lnTo>
                <a:lnTo>
                  <a:pt x="1173" y="1293"/>
                </a:lnTo>
                <a:lnTo>
                  <a:pt x="1213" y="1232"/>
                </a:lnTo>
                <a:lnTo>
                  <a:pt x="1245" y="1166"/>
                </a:lnTo>
                <a:lnTo>
                  <a:pt x="1272" y="1097"/>
                </a:lnTo>
                <a:lnTo>
                  <a:pt x="1295" y="1026"/>
                </a:lnTo>
                <a:lnTo>
                  <a:pt x="1312" y="950"/>
                </a:lnTo>
                <a:lnTo>
                  <a:pt x="1322" y="871"/>
                </a:lnTo>
                <a:lnTo>
                  <a:pt x="1325" y="791"/>
                </a:lnTo>
                <a:lnTo>
                  <a:pt x="1322" y="711"/>
                </a:lnTo>
                <a:lnTo>
                  <a:pt x="1312" y="633"/>
                </a:lnTo>
                <a:lnTo>
                  <a:pt x="1295" y="556"/>
                </a:lnTo>
                <a:lnTo>
                  <a:pt x="1272" y="483"/>
                </a:lnTo>
                <a:lnTo>
                  <a:pt x="1245" y="414"/>
                </a:lnTo>
                <a:lnTo>
                  <a:pt x="1213" y="349"/>
                </a:lnTo>
                <a:lnTo>
                  <a:pt x="1173" y="287"/>
                </a:lnTo>
                <a:lnTo>
                  <a:pt x="1130" y="231"/>
                </a:lnTo>
                <a:lnTo>
                  <a:pt x="1083" y="181"/>
                </a:lnTo>
                <a:lnTo>
                  <a:pt x="1033" y="134"/>
                </a:lnTo>
                <a:lnTo>
                  <a:pt x="979" y="95"/>
                </a:lnTo>
                <a:lnTo>
                  <a:pt x="921" y="62"/>
                </a:lnTo>
                <a:lnTo>
                  <a:pt x="859" y="36"/>
                </a:lnTo>
                <a:lnTo>
                  <a:pt x="797" y="17"/>
                </a:lnTo>
                <a:lnTo>
                  <a:pt x="729" y="4"/>
                </a:lnTo>
                <a:lnTo>
                  <a:pt x="662" y="0"/>
                </a:lnTo>
                <a:lnTo>
                  <a:pt x="595" y="4"/>
                </a:lnTo>
                <a:lnTo>
                  <a:pt x="528" y="17"/>
                </a:lnTo>
                <a:lnTo>
                  <a:pt x="465" y="36"/>
                </a:lnTo>
                <a:lnTo>
                  <a:pt x="403" y="62"/>
                </a:lnTo>
                <a:lnTo>
                  <a:pt x="346" y="95"/>
                </a:lnTo>
                <a:lnTo>
                  <a:pt x="291" y="134"/>
                </a:lnTo>
                <a:lnTo>
                  <a:pt x="241" y="181"/>
                </a:lnTo>
                <a:lnTo>
                  <a:pt x="194" y="231"/>
                </a:lnTo>
                <a:lnTo>
                  <a:pt x="152" y="287"/>
                </a:lnTo>
                <a:lnTo>
                  <a:pt x="112" y="349"/>
                </a:lnTo>
                <a:lnTo>
                  <a:pt x="79" y="414"/>
                </a:lnTo>
                <a:lnTo>
                  <a:pt x="52" y="483"/>
                </a:lnTo>
                <a:lnTo>
                  <a:pt x="30" y="556"/>
                </a:lnTo>
                <a:lnTo>
                  <a:pt x="12" y="633"/>
                </a:lnTo>
                <a:lnTo>
                  <a:pt x="2" y="711"/>
                </a:lnTo>
                <a:lnTo>
                  <a:pt x="0" y="791"/>
                </a:lnTo>
                <a:lnTo>
                  <a:pt x="2" y="871"/>
                </a:lnTo>
                <a:lnTo>
                  <a:pt x="12" y="950"/>
                </a:lnTo>
                <a:lnTo>
                  <a:pt x="30" y="1026"/>
                </a:lnTo>
                <a:lnTo>
                  <a:pt x="52" y="1097"/>
                </a:lnTo>
                <a:lnTo>
                  <a:pt x="79" y="1166"/>
                </a:lnTo>
                <a:lnTo>
                  <a:pt x="112" y="1232"/>
                </a:lnTo>
                <a:lnTo>
                  <a:pt x="152" y="1293"/>
                </a:lnTo>
                <a:lnTo>
                  <a:pt x="194" y="1349"/>
                </a:lnTo>
                <a:lnTo>
                  <a:pt x="241" y="1400"/>
                </a:lnTo>
                <a:lnTo>
                  <a:pt x="291" y="1446"/>
                </a:lnTo>
                <a:lnTo>
                  <a:pt x="346" y="1485"/>
                </a:lnTo>
                <a:lnTo>
                  <a:pt x="403" y="1519"/>
                </a:lnTo>
                <a:lnTo>
                  <a:pt x="465" y="1545"/>
                </a:lnTo>
                <a:lnTo>
                  <a:pt x="528" y="1564"/>
                </a:lnTo>
                <a:lnTo>
                  <a:pt x="595" y="1577"/>
                </a:lnTo>
                <a:lnTo>
                  <a:pt x="662" y="1581"/>
                </a:lnTo>
                <a:close/>
              </a:path>
            </a:pathLst>
          </a:custGeom>
          <a:solidFill>
            <a:srgbClr val="EFF7EF"/>
          </a:solidFill>
          <a:ln w="9525">
            <a:noFill/>
            <a:round/>
            <a:headEnd/>
            <a:tailEnd/>
          </a:ln>
        </p:spPr>
        <p:txBody>
          <a:bodyPr/>
          <a:lstStyle/>
          <a:p>
            <a:endParaRPr lang="en-US"/>
          </a:p>
        </p:txBody>
      </p:sp>
      <p:sp>
        <p:nvSpPr>
          <p:cNvPr id="81938" name="Freeform 34"/>
          <p:cNvSpPr>
            <a:spLocks/>
          </p:cNvSpPr>
          <p:nvPr/>
        </p:nvSpPr>
        <p:spPr bwMode="auto">
          <a:xfrm rot="341175">
            <a:off x="4086225" y="2509838"/>
            <a:ext cx="1908175" cy="2428875"/>
          </a:xfrm>
          <a:custGeom>
            <a:avLst/>
            <a:gdLst>
              <a:gd name="T0" fmla="*/ 2147483647 w 1283"/>
              <a:gd name="T1" fmla="*/ 2147483647 h 1530"/>
              <a:gd name="T2" fmla="*/ 2147483647 w 1283"/>
              <a:gd name="T3" fmla="*/ 2147483647 h 1530"/>
              <a:gd name="T4" fmla="*/ 2147483647 w 1283"/>
              <a:gd name="T5" fmla="*/ 2147483647 h 1530"/>
              <a:gd name="T6" fmla="*/ 2147483647 w 1283"/>
              <a:gd name="T7" fmla="*/ 2147483647 h 1530"/>
              <a:gd name="T8" fmla="*/ 2147483647 w 1283"/>
              <a:gd name="T9" fmla="*/ 2147483647 h 1530"/>
              <a:gd name="T10" fmla="*/ 2147483647 w 1283"/>
              <a:gd name="T11" fmla="*/ 2147483647 h 1530"/>
              <a:gd name="T12" fmla="*/ 2147483647 w 1283"/>
              <a:gd name="T13" fmla="*/ 2147483647 h 1530"/>
              <a:gd name="T14" fmla="*/ 2147483647 w 1283"/>
              <a:gd name="T15" fmla="*/ 2147483647 h 1530"/>
              <a:gd name="T16" fmla="*/ 2147483647 w 1283"/>
              <a:gd name="T17" fmla="*/ 2147483647 h 1530"/>
              <a:gd name="T18" fmla="*/ 2147483647 w 1283"/>
              <a:gd name="T19" fmla="*/ 2147483647 h 1530"/>
              <a:gd name="T20" fmla="*/ 2147483647 w 1283"/>
              <a:gd name="T21" fmla="*/ 2147483647 h 1530"/>
              <a:gd name="T22" fmla="*/ 2147483647 w 1283"/>
              <a:gd name="T23" fmla="*/ 2147483647 h 1530"/>
              <a:gd name="T24" fmla="*/ 2147483647 w 1283"/>
              <a:gd name="T25" fmla="*/ 2147483647 h 1530"/>
              <a:gd name="T26" fmla="*/ 2147483647 w 1283"/>
              <a:gd name="T27" fmla="*/ 2147483647 h 1530"/>
              <a:gd name="T28" fmla="*/ 2147483647 w 1283"/>
              <a:gd name="T29" fmla="*/ 2147483647 h 1530"/>
              <a:gd name="T30" fmla="*/ 2147483647 w 1283"/>
              <a:gd name="T31" fmla="*/ 2147483647 h 1530"/>
              <a:gd name="T32" fmla="*/ 2147483647 w 1283"/>
              <a:gd name="T33" fmla="*/ 2147483647 h 1530"/>
              <a:gd name="T34" fmla="*/ 2147483647 w 1283"/>
              <a:gd name="T35" fmla="*/ 2147483647 h 1530"/>
              <a:gd name="T36" fmla="*/ 2147483647 w 1283"/>
              <a:gd name="T37" fmla="*/ 2147483647 h 1530"/>
              <a:gd name="T38" fmla="*/ 2147483647 w 1283"/>
              <a:gd name="T39" fmla="*/ 2147483647 h 1530"/>
              <a:gd name="T40" fmla="*/ 2147483647 w 1283"/>
              <a:gd name="T41" fmla="*/ 2147483647 h 1530"/>
              <a:gd name="T42" fmla="*/ 2147483647 w 1283"/>
              <a:gd name="T43" fmla="*/ 2147483647 h 1530"/>
              <a:gd name="T44" fmla="*/ 2147483647 w 1283"/>
              <a:gd name="T45" fmla="*/ 2147483647 h 1530"/>
              <a:gd name="T46" fmla="*/ 2147483647 w 1283"/>
              <a:gd name="T47" fmla="*/ 2147483647 h 1530"/>
              <a:gd name="T48" fmla="*/ 2147483647 w 1283"/>
              <a:gd name="T49" fmla="*/ 2147483647 h 1530"/>
              <a:gd name="T50" fmla="*/ 2147483647 w 1283"/>
              <a:gd name="T51" fmla="*/ 2147483647 h 1530"/>
              <a:gd name="T52" fmla="*/ 2147483647 w 1283"/>
              <a:gd name="T53" fmla="*/ 2147483647 h 1530"/>
              <a:gd name="T54" fmla="*/ 2147483647 w 1283"/>
              <a:gd name="T55" fmla="*/ 2147483647 h 1530"/>
              <a:gd name="T56" fmla="*/ 2147483647 w 1283"/>
              <a:gd name="T57" fmla="*/ 2147483647 h 1530"/>
              <a:gd name="T58" fmla="*/ 2147483647 w 1283"/>
              <a:gd name="T59" fmla="*/ 2147483647 h 1530"/>
              <a:gd name="T60" fmla="*/ 2147483647 w 1283"/>
              <a:gd name="T61" fmla="*/ 2147483647 h 1530"/>
              <a:gd name="T62" fmla="*/ 2147483647 w 1283"/>
              <a:gd name="T63" fmla="*/ 2147483647 h 15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3"/>
              <a:gd name="T97" fmla="*/ 0 h 1530"/>
              <a:gd name="T98" fmla="*/ 1283 w 1283"/>
              <a:gd name="T99" fmla="*/ 1530 h 15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3" h="1530">
                <a:moveTo>
                  <a:pt x="640" y="1530"/>
                </a:moveTo>
                <a:lnTo>
                  <a:pt x="705" y="1527"/>
                </a:lnTo>
                <a:lnTo>
                  <a:pt x="770" y="1515"/>
                </a:lnTo>
                <a:lnTo>
                  <a:pt x="832" y="1497"/>
                </a:lnTo>
                <a:lnTo>
                  <a:pt x="892" y="1471"/>
                </a:lnTo>
                <a:lnTo>
                  <a:pt x="947" y="1437"/>
                </a:lnTo>
                <a:lnTo>
                  <a:pt x="999" y="1400"/>
                </a:lnTo>
                <a:lnTo>
                  <a:pt x="1049" y="1355"/>
                </a:lnTo>
                <a:lnTo>
                  <a:pt x="1096" y="1306"/>
                </a:lnTo>
                <a:lnTo>
                  <a:pt x="1136" y="1252"/>
                </a:lnTo>
                <a:lnTo>
                  <a:pt x="1173" y="1193"/>
                </a:lnTo>
                <a:lnTo>
                  <a:pt x="1206" y="1129"/>
                </a:lnTo>
                <a:lnTo>
                  <a:pt x="1233" y="1062"/>
                </a:lnTo>
                <a:lnTo>
                  <a:pt x="1253" y="993"/>
                </a:lnTo>
                <a:lnTo>
                  <a:pt x="1270" y="920"/>
                </a:lnTo>
                <a:lnTo>
                  <a:pt x="1280" y="844"/>
                </a:lnTo>
                <a:lnTo>
                  <a:pt x="1283" y="765"/>
                </a:lnTo>
                <a:lnTo>
                  <a:pt x="1280" y="687"/>
                </a:lnTo>
                <a:lnTo>
                  <a:pt x="1270" y="610"/>
                </a:lnTo>
                <a:lnTo>
                  <a:pt x="1253" y="538"/>
                </a:lnTo>
                <a:lnTo>
                  <a:pt x="1233" y="467"/>
                </a:lnTo>
                <a:lnTo>
                  <a:pt x="1206" y="400"/>
                </a:lnTo>
                <a:lnTo>
                  <a:pt x="1173" y="338"/>
                </a:lnTo>
                <a:lnTo>
                  <a:pt x="1136" y="278"/>
                </a:lnTo>
                <a:lnTo>
                  <a:pt x="1096" y="224"/>
                </a:lnTo>
                <a:lnTo>
                  <a:pt x="1049" y="174"/>
                </a:lnTo>
                <a:lnTo>
                  <a:pt x="999" y="131"/>
                </a:lnTo>
                <a:lnTo>
                  <a:pt x="947" y="92"/>
                </a:lnTo>
                <a:lnTo>
                  <a:pt x="892" y="60"/>
                </a:lnTo>
                <a:lnTo>
                  <a:pt x="832" y="34"/>
                </a:lnTo>
                <a:lnTo>
                  <a:pt x="770" y="15"/>
                </a:lnTo>
                <a:lnTo>
                  <a:pt x="705" y="4"/>
                </a:lnTo>
                <a:lnTo>
                  <a:pt x="640" y="0"/>
                </a:lnTo>
                <a:lnTo>
                  <a:pt x="575" y="4"/>
                </a:lnTo>
                <a:lnTo>
                  <a:pt x="511" y="15"/>
                </a:lnTo>
                <a:lnTo>
                  <a:pt x="451" y="34"/>
                </a:lnTo>
                <a:lnTo>
                  <a:pt x="391" y="60"/>
                </a:lnTo>
                <a:lnTo>
                  <a:pt x="334" y="92"/>
                </a:lnTo>
                <a:lnTo>
                  <a:pt x="282" y="131"/>
                </a:lnTo>
                <a:lnTo>
                  <a:pt x="232" y="174"/>
                </a:lnTo>
                <a:lnTo>
                  <a:pt x="187" y="224"/>
                </a:lnTo>
                <a:lnTo>
                  <a:pt x="147" y="278"/>
                </a:lnTo>
                <a:lnTo>
                  <a:pt x="110" y="338"/>
                </a:lnTo>
                <a:lnTo>
                  <a:pt x="77" y="400"/>
                </a:lnTo>
                <a:lnTo>
                  <a:pt x="50" y="467"/>
                </a:lnTo>
                <a:lnTo>
                  <a:pt x="30" y="538"/>
                </a:lnTo>
                <a:lnTo>
                  <a:pt x="13" y="610"/>
                </a:lnTo>
                <a:lnTo>
                  <a:pt x="3" y="687"/>
                </a:lnTo>
                <a:lnTo>
                  <a:pt x="0" y="765"/>
                </a:lnTo>
                <a:lnTo>
                  <a:pt x="3" y="844"/>
                </a:lnTo>
                <a:lnTo>
                  <a:pt x="13" y="920"/>
                </a:lnTo>
                <a:lnTo>
                  <a:pt x="30" y="993"/>
                </a:lnTo>
                <a:lnTo>
                  <a:pt x="50" y="1062"/>
                </a:lnTo>
                <a:lnTo>
                  <a:pt x="77" y="1129"/>
                </a:lnTo>
                <a:lnTo>
                  <a:pt x="110" y="1193"/>
                </a:lnTo>
                <a:lnTo>
                  <a:pt x="147" y="1252"/>
                </a:lnTo>
                <a:lnTo>
                  <a:pt x="187" y="1306"/>
                </a:lnTo>
                <a:lnTo>
                  <a:pt x="232" y="1355"/>
                </a:lnTo>
                <a:lnTo>
                  <a:pt x="282" y="1400"/>
                </a:lnTo>
                <a:lnTo>
                  <a:pt x="334" y="1437"/>
                </a:lnTo>
                <a:lnTo>
                  <a:pt x="391" y="1471"/>
                </a:lnTo>
                <a:lnTo>
                  <a:pt x="451" y="1497"/>
                </a:lnTo>
                <a:lnTo>
                  <a:pt x="511" y="1515"/>
                </a:lnTo>
                <a:lnTo>
                  <a:pt x="575" y="1527"/>
                </a:lnTo>
                <a:lnTo>
                  <a:pt x="640" y="1530"/>
                </a:lnTo>
                <a:close/>
              </a:path>
            </a:pathLst>
          </a:custGeom>
          <a:solidFill>
            <a:srgbClr val="F4F7F4"/>
          </a:solidFill>
          <a:ln w="9525">
            <a:noFill/>
            <a:round/>
            <a:headEnd/>
            <a:tailEnd/>
          </a:ln>
        </p:spPr>
        <p:txBody>
          <a:bodyPr/>
          <a:lstStyle/>
          <a:p>
            <a:endParaRPr lang="en-US"/>
          </a:p>
        </p:txBody>
      </p:sp>
      <p:sp>
        <p:nvSpPr>
          <p:cNvPr id="81939" name="Freeform 35"/>
          <p:cNvSpPr>
            <a:spLocks/>
          </p:cNvSpPr>
          <p:nvPr/>
        </p:nvSpPr>
        <p:spPr bwMode="auto">
          <a:xfrm rot="348452">
            <a:off x="4114800" y="2514600"/>
            <a:ext cx="1851025" cy="2349500"/>
          </a:xfrm>
          <a:custGeom>
            <a:avLst/>
            <a:gdLst>
              <a:gd name="T0" fmla="*/ 2147483647 w 1240"/>
              <a:gd name="T1" fmla="*/ 2147483647 h 1480"/>
              <a:gd name="T2" fmla="*/ 2147483647 w 1240"/>
              <a:gd name="T3" fmla="*/ 2147483647 h 1480"/>
              <a:gd name="T4" fmla="*/ 2147483647 w 1240"/>
              <a:gd name="T5" fmla="*/ 2147483647 h 1480"/>
              <a:gd name="T6" fmla="*/ 2147483647 w 1240"/>
              <a:gd name="T7" fmla="*/ 2147483647 h 1480"/>
              <a:gd name="T8" fmla="*/ 2147483647 w 1240"/>
              <a:gd name="T9" fmla="*/ 2147483647 h 1480"/>
              <a:gd name="T10" fmla="*/ 2147483647 w 1240"/>
              <a:gd name="T11" fmla="*/ 2147483647 h 1480"/>
              <a:gd name="T12" fmla="*/ 2147483647 w 1240"/>
              <a:gd name="T13" fmla="*/ 2147483647 h 1480"/>
              <a:gd name="T14" fmla="*/ 2147483647 w 1240"/>
              <a:gd name="T15" fmla="*/ 2147483647 h 1480"/>
              <a:gd name="T16" fmla="*/ 2147483647 w 1240"/>
              <a:gd name="T17" fmla="*/ 2147483647 h 1480"/>
              <a:gd name="T18" fmla="*/ 2147483647 w 1240"/>
              <a:gd name="T19" fmla="*/ 2147483647 h 1480"/>
              <a:gd name="T20" fmla="*/ 2147483647 w 1240"/>
              <a:gd name="T21" fmla="*/ 2147483647 h 1480"/>
              <a:gd name="T22" fmla="*/ 2147483647 w 1240"/>
              <a:gd name="T23" fmla="*/ 2147483647 h 1480"/>
              <a:gd name="T24" fmla="*/ 2147483647 w 1240"/>
              <a:gd name="T25" fmla="*/ 2147483647 h 1480"/>
              <a:gd name="T26" fmla="*/ 2147483647 w 1240"/>
              <a:gd name="T27" fmla="*/ 2147483647 h 1480"/>
              <a:gd name="T28" fmla="*/ 2147483647 w 1240"/>
              <a:gd name="T29" fmla="*/ 2147483647 h 1480"/>
              <a:gd name="T30" fmla="*/ 2147483647 w 1240"/>
              <a:gd name="T31" fmla="*/ 2147483647 h 1480"/>
              <a:gd name="T32" fmla="*/ 2147483647 w 1240"/>
              <a:gd name="T33" fmla="*/ 2147483647 h 1480"/>
              <a:gd name="T34" fmla="*/ 2147483647 w 1240"/>
              <a:gd name="T35" fmla="*/ 2147483647 h 1480"/>
              <a:gd name="T36" fmla="*/ 2147483647 w 1240"/>
              <a:gd name="T37" fmla="*/ 2147483647 h 1480"/>
              <a:gd name="T38" fmla="*/ 2147483647 w 1240"/>
              <a:gd name="T39" fmla="*/ 2147483647 h 1480"/>
              <a:gd name="T40" fmla="*/ 2147483647 w 1240"/>
              <a:gd name="T41" fmla="*/ 2147483647 h 1480"/>
              <a:gd name="T42" fmla="*/ 2147483647 w 1240"/>
              <a:gd name="T43" fmla="*/ 2147483647 h 1480"/>
              <a:gd name="T44" fmla="*/ 2147483647 w 1240"/>
              <a:gd name="T45" fmla="*/ 2147483647 h 1480"/>
              <a:gd name="T46" fmla="*/ 2147483647 w 1240"/>
              <a:gd name="T47" fmla="*/ 2147483647 h 1480"/>
              <a:gd name="T48" fmla="*/ 2147483647 w 1240"/>
              <a:gd name="T49" fmla="*/ 2147483647 h 1480"/>
              <a:gd name="T50" fmla="*/ 2147483647 w 1240"/>
              <a:gd name="T51" fmla="*/ 2147483647 h 1480"/>
              <a:gd name="T52" fmla="*/ 2147483647 w 1240"/>
              <a:gd name="T53" fmla="*/ 2147483647 h 1480"/>
              <a:gd name="T54" fmla="*/ 2147483647 w 1240"/>
              <a:gd name="T55" fmla="*/ 2147483647 h 1480"/>
              <a:gd name="T56" fmla="*/ 2147483647 w 1240"/>
              <a:gd name="T57" fmla="*/ 2147483647 h 1480"/>
              <a:gd name="T58" fmla="*/ 2147483647 w 1240"/>
              <a:gd name="T59" fmla="*/ 2147483647 h 1480"/>
              <a:gd name="T60" fmla="*/ 2147483647 w 1240"/>
              <a:gd name="T61" fmla="*/ 2147483647 h 1480"/>
              <a:gd name="T62" fmla="*/ 2147483647 w 1240"/>
              <a:gd name="T63" fmla="*/ 2147483647 h 14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
              <a:gd name="T97" fmla="*/ 0 h 1480"/>
              <a:gd name="T98" fmla="*/ 1240 w 1240"/>
              <a:gd name="T99" fmla="*/ 1480 h 14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 h="1480">
                <a:moveTo>
                  <a:pt x="620" y="1480"/>
                </a:moveTo>
                <a:lnTo>
                  <a:pt x="685" y="1476"/>
                </a:lnTo>
                <a:lnTo>
                  <a:pt x="745" y="1465"/>
                </a:lnTo>
                <a:lnTo>
                  <a:pt x="805" y="1447"/>
                </a:lnTo>
                <a:lnTo>
                  <a:pt x="862" y="1422"/>
                </a:lnTo>
                <a:lnTo>
                  <a:pt x="917" y="1391"/>
                </a:lnTo>
                <a:lnTo>
                  <a:pt x="966" y="1353"/>
                </a:lnTo>
                <a:lnTo>
                  <a:pt x="1016" y="1312"/>
                </a:lnTo>
                <a:lnTo>
                  <a:pt x="1059" y="1264"/>
                </a:lnTo>
                <a:lnTo>
                  <a:pt x="1098" y="1211"/>
                </a:lnTo>
                <a:lnTo>
                  <a:pt x="1136" y="1156"/>
                </a:lnTo>
                <a:lnTo>
                  <a:pt x="1166" y="1094"/>
                </a:lnTo>
                <a:lnTo>
                  <a:pt x="1193" y="1029"/>
                </a:lnTo>
                <a:lnTo>
                  <a:pt x="1213" y="961"/>
                </a:lnTo>
                <a:lnTo>
                  <a:pt x="1228" y="891"/>
                </a:lnTo>
                <a:lnTo>
                  <a:pt x="1238" y="818"/>
                </a:lnTo>
                <a:lnTo>
                  <a:pt x="1240" y="741"/>
                </a:lnTo>
                <a:lnTo>
                  <a:pt x="1238" y="665"/>
                </a:lnTo>
                <a:lnTo>
                  <a:pt x="1228" y="592"/>
                </a:lnTo>
                <a:lnTo>
                  <a:pt x="1213" y="521"/>
                </a:lnTo>
                <a:lnTo>
                  <a:pt x="1193" y="454"/>
                </a:lnTo>
                <a:lnTo>
                  <a:pt x="1166" y="389"/>
                </a:lnTo>
                <a:lnTo>
                  <a:pt x="1136" y="327"/>
                </a:lnTo>
                <a:lnTo>
                  <a:pt x="1098" y="271"/>
                </a:lnTo>
                <a:lnTo>
                  <a:pt x="1059" y="217"/>
                </a:lnTo>
                <a:lnTo>
                  <a:pt x="1016" y="170"/>
                </a:lnTo>
                <a:lnTo>
                  <a:pt x="966" y="127"/>
                </a:lnTo>
                <a:lnTo>
                  <a:pt x="917" y="90"/>
                </a:lnTo>
                <a:lnTo>
                  <a:pt x="862" y="58"/>
                </a:lnTo>
                <a:lnTo>
                  <a:pt x="805" y="34"/>
                </a:lnTo>
                <a:lnTo>
                  <a:pt x="745" y="15"/>
                </a:lnTo>
                <a:lnTo>
                  <a:pt x="685" y="4"/>
                </a:lnTo>
                <a:lnTo>
                  <a:pt x="620" y="0"/>
                </a:lnTo>
                <a:lnTo>
                  <a:pt x="558" y="4"/>
                </a:lnTo>
                <a:lnTo>
                  <a:pt x="496" y="15"/>
                </a:lnTo>
                <a:lnTo>
                  <a:pt x="436" y="34"/>
                </a:lnTo>
                <a:lnTo>
                  <a:pt x="379" y="58"/>
                </a:lnTo>
                <a:lnTo>
                  <a:pt x="326" y="90"/>
                </a:lnTo>
                <a:lnTo>
                  <a:pt x="274" y="127"/>
                </a:lnTo>
                <a:lnTo>
                  <a:pt x="227" y="170"/>
                </a:lnTo>
                <a:lnTo>
                  <a:pt x="182" y="217"/>
                </a:lnTo>
                <a:lnTo>
                  <a:pt x="142" y="271"/>
                </a:lnTo>
                <a:lnTo>
                  <a:pt x="107" y="327"/>
                </a:lnTo>
                <a:lnTo>
                  <a:pt x="75" y="389"/>
                </a:lnTo>
                <a:lnTo>
                  <a:pt x="50" y="454"/>
                </a:lnTo>
                <a:lnTo>
                  <a:pt x="27" y="521"/>
                </a:lnTo>
                <a:lnTo>
                  <a:pt x="13" y="592"/>
                </a:lnTo>
                <a:lnTo>
                  <a:pt x="3" y="665"/>
                </a:lnTo>
                <a:lnTo>
                  <a:pt x="0" y="741"/>
                </a:lnTo>
                <a:lnTo>
                  <a:pt x="3" y="818"/>
                </a:lnTo>
                <a:lnTo>
                  <a:pt x="13" y="891"/>
                </a:lnTo>
                <a:lnTo>
                  <a:pt x="27" y="961"/>
                </a:lnTo>
                <a:lnTo>
                  <a:pt x="50" y="1029"/>
                </a:lnTo>
                <a:lnTo>
                  <a:pt x="75" y="1094"/>
                </a:lnTo>
                <a:lnTo>
                  <a:pt x="107" y="1156"/>
                </a:lnTo>
                <a:lnTo>
                  <a:pt x="142" y="1211"/>
                </a:lnTo>
                <a:lnTo>
                  <a:pt x="182" y="1264"/>
                </a:lnTo>
                <a:lnTo>
                  <a:pt x="227" y="1312"/>
                </a:lnTo>
                <a:lnTo>
                  <a:pt x="274" y="1353"/>
                </a:lnTo>
                <a:lnTo>
                  <a:pt x="326" y="1391"/>
                </a:lnTo>
                <a:lnTo>
                  <a:pt x="379" y="1422"/>
                </a:lnTo>
                <a:lnTo>
                  <a:pt x="436" y="1447"/>
                </a:lnTo>
                <a:lnTo>
                  <a:pt x="496" y="1465"/>
                </a:lnTo>
                <a:lnTo>
                  <a:pt x="558" y="1476"/>
                </a:lnTo>
                <a:lnTo>
                  <a:pt x="620" y="1480"/>
                </a:lnTo>
                <a:close/>
              </a:path>
            </a:pathLst>
          </a:custGeom>
          <a:solidFill>
            <a:srgbClr val="F9FCF9"/>
          </a:solidFill>
          <a:ln w="9525">
            <a:noFill/>
            <a:round/>
            <a:headEnd/>
            <a:tailEnd/>
          </a:ln>
        </p:spPr>
        <p:txBody>
          <a:bodyPr/>
          <a:lstStyle/>
          <a:p>
            <a:endParaRPr lang="en-US"/>
          </a:p>
        </p:txBody>
      </p:sp>
      <p:sp>
        <p:nvSpPr>
          <p:cNvPr id="81940" name="Freeform 36"/>
          <p:cNvSpPr>
            <a:spLocks/>
          </p:cNvSpPr>
          <p:nvPr/>
        </p:nvSpPr>
        <p:spPr bwMode="auto">
          <a:xfrm rot="340863">
            <a:off x="3962400" y="2743200"/>
            <a:ext cx="1981200" cy="2286000"/>
          </a:xfrm>
          <a:custGeom>
            <a:avLst/>
            <a:gdLst>
              <a:gd name="T0" fmla="*/ 2147483647 w 1198"/>
              <a:gd name="T1" fmla="*/ 2147483647 h 1429"/>
              <a:gd name="T2" fmla="*/ 2147483647 w 1198"/>
              <a:gd name="T3" fmla="*/ 2147483647 h 1429"/>
              <a:gd name="T4" fmla="*/ 2147483647 w 1198"/>
              <a:gd name="T5" fmla="*/ 2147483647 h 1429"/>
              <a:gd name="T6" fmla="*/ 2147483647 w 1198"/>
              <a:gd name="T7" fmla="*/ 2147483647 h 1429"/>
              <a:gd name="T8" fmla="*/ 2147483647 w 1198"/>
              <a:gd name="T9" fmla="*/ 2147483647 h 1429"/>
              <a:gd name="T10" fmla="*/ 2147483647 w 1198"/>
              <a:gd name="T11" fmla="*/ 2147483647 h 1429"/>
              <a:gd name="T12" fmla="*/ 2147483647 w 1198"/>
              <a:gd name="T13" fmla="*/ 2147483647 h 1429"/>
              <a:gd name="T14" fmla="*/ 2147483647 w 1198"/>
              <a:gd name="T15" fmla="*/ 2147483647 h 1429"/>
              <a:gd name="T16" fmla="*/ 2147483647 w 1198"/>
              <a:gd name="T17" fmla="*/ 2147483647 h 1429"/>
              <a:gd name="T18" fmla="*/ 2147483647 w 1198"/>
              <a:gd name="T19" fmla="*/ 2147483647 h 1429"/>
              <a:gd name="T20" fmla="*/ 2147483647 w 1198"/>
              <a:gd name="T21" fmla="*/ 2147483647 h 1429"/>
              <a:gd name="T22" fmla="*/ 2147483647 w 1198"/>
              <a:gd name="T23" fmla="*/ 2147483647 h 1429"/>
              <a:gd name="T24" fmla="*/ 2147483647 w 1198"/>
              <a:gd name="T25" fmla="*/ 2147483647 h 1429"/>
              <a:gd name="T26" fmla="*/ 2147483647 w 1198"/>
              <a:gd name="T27" fmla="*/ 2147483647 h 1429"/>
              <a:gd name="T28" fmla="*/ 2147483647 w 1198"/>
              <a:gd name="T29" fmla="*/ 2147483647 h 1429"/>
              <a:gd name="T30" fmla="*/ 2147483647 w 1198"/>
              <a:gd name="T31" fmla="*/ 2147483647 h 1429"/>
              <a:gd name="T32" fmla="*/ 2147483647 w 1198"/>
              <a:gd name="T33" fmla="*/ 2147483647 h 1429"/>
              <a:gd name="T34" fmla="*/ 2147483647 w 1198"/>
              <a:gd name="T35" fmla="*/ 2147483647 h 1429"/>
              <a:gd name="T36" fmla="*/ 2147483647 w 1198"/>
              <a:gd name="T37" fmla="*/ 2147483647 h 1429"/>
              <a:gd name="T38" fmla="*/ 2147483647 w 1198"/>
              <a:gd name="T39" fmla="*/ 2147483647 h 1429"/>
              <a:gd name="T40" fmla="*/ 2147483647 w 1198"/>
              <a:gd name="T41" fmla="*/ 2147483647 h 1429"/>
              <a:gd name="T42" fmla="*/ 2147483647 w 1198"/>
              <a:gd name="T43" fmla="*/ 2147483647 h 1429"/>
              <a:gd name="T44" fmla="*/ 2147483647 w 1198"/>
              <a:gd name="T45" fmla="*/ 2147483647 h 1429"/>
              <a:gd name="T46" fmla="*/ 2147483647 w 1198"/>
              <a:gd name="T47" fmla="*/ 2147483647 h 1429"/>
              <a:gd name="T48" fmla="*/ 2147483647 w 1198"/>
              <a:gd name="T49" fmla="*/ 2147483647 h 1429"/>
              <a:gd name="T50" fmla="*/ 2147483647 w 1198"/>
              <a:gd name="T51" fmla="*/ 2147483647 h 1429"/>
              <a:gd name="T52" fmla="*/ 2147483647 w 1198"/>
              <a:gd name="T53" fmla="*/ 2147483647 h 1429"/>
              <a:gd name="T54" fmla="*/ 2147483647 w 1198"/>
              <a:gd name="T55" fmla="*/ 2147483647 h 1429"/>
              <a:gd name="T56" fmla="*/ 2147483647 w 1198"/>
              <a:gd name="T57" fmla="*/ 2147483647 h 1429"/>
              <a:gd name="T58" fmla="*/ 2147483647 w 1198"/>
              <a:gd name="T59" fmla="*/ 2147483647 h 1429"/>
              <a:gd name="T60" fmla="*/ 2147483647 w 1198"/>
              <a:gd name="T61" fmla="*/ 2147483647 h 1429"/>
              <a:gd name="T62" fmla="*/ 2147483647 w 1198"/>
              <a:gd name="T63" fmla="*/ 2147483647 h 1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8"/>
              <a:gd name="T97" fmla="*/ 0 h 1429"/>
              <a:gd name="T98" fmla="*/ 1198 w 1198"/>
              <a:gd name="T99" fmla="*/ 1429 h 14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8" h="1429">
                <a:moveTo>
                  <a:pt x="598" y="1429"/>
                </a:moveTo>
                <a:lnTo>
                  <a:pt x="660" y="1425"/>
                </a:lnTo>
                <a:lnTo>
                  <a:pt x="720" y="1414"/>
                </a:lnTo>
                <a:lnTo>
                  <a:pt x="778" y="1397"/>
                </a:lnTo>
                <a:lnTo>
                  <a:pt x="832" y="1373"/>
                </a:lnTo>
                <a:lnTo>
                  <a:pt x="885" y="1343"/>
                </a:lnTo>
                <a:lnTo>
                  <a:pt x="934" y="1306"/>
                </a:lnTo>
                <a:lnTo>
                  <a:pt x="979" y="1265"/>
                </a:lnTo>
                <a:lnTo>
                  <a:pt x="1022" y="1220"/>
                </a:lnTo>
                <a:lnTo>
                  <a:pt x="1061" y="1168"/>
                </a:lnTo>
                <a:lnTo>
                  <a:pt x="1096" y="1114"/>
                </a:lnTo>
                <a:lnTo>
                  <a:pt x="1126" y="1054"/>
                </a:lnTo>
                <a:lnTo>
                  <a:pt x="1151" y="992"/>
                </a:lnTo>
                <a:lnTo>
                  <a:pt x="1171" y="927"/>
                </a:lnTo>
                <a:lnTo>
                  <a:pt x="1186" y="858"/>
                </a:lnTo>
                <a:lnTo>
                  <a:pt x="1196" y="787"/>
                </a:lnTo>
                <a:lnTo>
                  <a:pt x="1198" y="714"/>
                </a:lnTo>
                <a:lnTo>
                  <a:pt x="1196" y="641"/>
                </a:lnTo>
                <a:lnTo>
                  <a:pt x="1186" y="571"/>
                </a:lnTo>
                <a:lnTo>
                  <a:pt x="1171" y="502"/>
                </a:lnTo>
                <a:lnTo>
                  <a:pt x="1151" y="436"/>
                </a:lnTo>
                <a:lnTo>
                  <a:pt x="1126" y="373"/>
                </a:lnTo>
                <a:lnTo>
                  <a:pt x="1096" y="315"/>
                </a:lnTo>
                <a:lnTo>
                  <a:pt x="1061" y="259"/>
                </a:lnTo>
                <a:lnTo>
                  <a:pt x="1022" y="209"/>
                </a:lnTo>
                <a:lnTo>
                  <a:pt x="979" y="162"/>
                </a:lnTo>
                <a:lnTo>
                  <a:pt x="934" y="121"/>
                </a:lnTo>
                <a:lnTo>
                  <a:pt x="885" y="85"/>
                </a:lnTo>
                <a:lnTo>
                  <a:pt x="832" y="56"/>
                </a:lnTo>
                <a:lnTo>
                  <a:pt x="778" y="31"/>
                </a:lnTo>
                <a:lnTo>
                  <a:pt x="720" y="14"/>
                </a:lnTo>
                <a:lnTo>
                  <a:pt x="660" y="3"/>
                </a:lnTo>
                <a:lnTo>
                  <a:pt x="598" y="0"/>
                </a:lnTo>
                <a:lnTo>
                  <a:pt x="536" y="3"/>
                </a:lnTo>
                <a:lnTo>
                  <a:pt x="479" y="14"/>
                </a:lnTo>
                <a:lnTo>
                  <a:pt x="419" y="31"/>
                </a:lnTo>
                <a:lnTo>
                  <a:pt x="364" y="56"/>
                </a:lnTo>
                <a:lnTo>
                  <a:pt x="312" y="85"/>
                </a:lnTo>
                <a:lnTo>
                  <a:pt x="264" y="121"/>
                </a:lnTo>
                <a:lnTo>
                  <a:pt x="217" y="162"/>
                </a:lnTo>
                <a:lnTo>
                  <a:pt x="175" y="209"/>
                </a:lnTo>
                <a:lnTo>
                  <a:pt x="137" y="259"/>
                </a:lnTo>
                <a:lnTo>
                  <a:pt x="103" y="315"/>
                </a:lnTo>
                <a:lnTo>
                  <a:pt x="73" y="373"/>
                </a:lnTo>
                <a:lnTo>
                  <a:pt x="48" y="436"/>
                </a:lnTo>
                <a:lnTo>
                  <a:pt x="28" y="502"/>
                </a:lnTo>
                <a:lnTo>
                  <a:pt x="13" y="571"/>
                </a:lnTo>
                <a:lnTo>
                  <a:pt x="3" y="641"/>
                </a:lnTo>
                <a:lnTo>
                  <a:pt x="0" y="714"/>
                </a:lnTo>
                <a:lnTo>
                  <a:pt x="3" y="787"/>
                </a:lnTo>
                <a:lnTo>
                  <a:pt x="13" y="858"/>
                </a:lnTo>
                <a:lnTo>
                  <a:pt x="28" y="927"/>
                </a:lnTo>
                <a:lnTo>
                  <a:pt x="48" y="992"/>
                </a:lnTo>
                <a:lnTo>
                  <a:pt x="73" y="1054"/>
                </a:lnTo>
                <a:lnTo>
                  <a:pt x="103" y="1114"/>
                </a:lnTo>
                <a:lnTo>
                  <a:pt x="137" y="1168"/>
                </a:lnTo>
                <a:lnTo>
                  <a:pt x="175" y="1220"/>
                </a:lnTo>
                <a:lnTo>
                  <a:pt x="217" y="1265"/>
                </a:lnTo>
                <a:lnTo>
                  <a:pt x="264" y="1306"/>
                </a:lnTo>
                <a:lnTo>
                  <a:pt x="312" y="1343"/>
                </a:lnTo>
                <a:lnTo>
                  <a:pt x="364" y="1373"/>
                </a:lnTo>
                <a:lnTo>
                  <a:pt x="419" y="1397"/>
                </a:lnTo>
                <a:lnTo>
                  <a:pt x="479" y="1414"/>
                </a:lnTo>
                <a:lnTo>
                  <a:pt x="536" y="1425"/>
                </a:lnTo>
                <a:lnTo>
                  <a:pt x="598" y="1429"/>
                </a:lnTo>
                <a:close/>
              </a:path>
            </a:pathLst>
          </a:custGeom>
          <a:solidFill>
            <a:srgbClr val="FFFFFF"/>
          </a:solidFill>
          <a:ln w="9525">
            <a:noFill/>
            <a:round/>
            <a:headEnd/>
            <a:tailEnd/>
          </a:ln>
        </p:spPr>
        <p:txBody>
          <a:bodyPr/>
          <a:lstStyle/>
          <a:p>
            <a:endParaRPr lang="en-US"/>
          </a:p>
        </p:txBody>
      </p:sp>
      <p:sp>
        <p:nvSpPr>
          <p:cNvPr id="81941" name="Rectangle 42"/>
          <p:cNvSpPr>
            <a:spLocks noChangeArrowheads="1"/>
          </p:cNvSpPr>
          <p:nvPr/>
        </p:nvSpPr>
        <p:spPr bwMode="auto">
          <a:xfrm rot="343241">
            <a:off x="4799013" y="2808288"/>
            <a:ext cx="306387" cy="2141537"/>
          </a:xfrm>
          <a:prstGeom prst="rect">
            <a:avLst/>
          </a:prstGeom>
          <a:solidFill>
            <a:srgbClr val="00007F"/>
          </a:solidFill>
          <a:ln w="9525">
            <a:noFill/>
            <a:miter lim="800000"/>
            <a:headEnd/>
            <a:tailEnd/>
          </a:ln>
        </p:spPr>
        <p:txBody>
          <a:bodyPr/>
          <a:lstStyle/>
          <a:p>
            <a:endParaRPr lang="en-US"/>
          </a:p>
        </p:txBody>
      </p:sp>
      <p:sp>
        <p:nvSpPr>
          <p:cNvPr id="81942" name="Freeform 43"/>
          <p:cNvSpPr>
            <a:spLocks/>
          </p:cNvSpPr>
          <p:nvPr/>
        </p:nvSpPr>
        <p:spPr bwMode="auto">
          <a:xfrm>
            <a:off x="3571875" y="4878388"/>
            <a:ext cx="2903538" cy="912812"/>
          </a:xfrm>
          <a:custGeom>
            <a:avLst/>
            <a:gdLst>
              <a:gd name="T0" fmla="*/ 2147483647 w 1756"/>
              <a:gd name="T1" fmla="*/ 2147483647 h 339"/>
              <a:gd name="T2" fmla="*/ 2147483647 w 1756"/>
              <a:gd name="T3" fmla="*/ 2147483647 h 339"/>
              <a:gd name="T4" fmla="*/ 2147483647 w 1756"/>
              <a:gd name="T5" fmla="*/ 2147483647 h 339"/>
              <a:gd name="T6" fmla="*/ 2147483647 w 1756"/>
              <a:gd name="T7" fmla="*/ 2147483647 h 339"/>
              <a:gd name="T8" fmla="*/ 2147483647 w 1756"/>
              <a:gd name="T9" fmla="*/ 2147483647 h 339"/>
              <a:gd name="T10" fmla="*/ 2147483647 w 1756"/>
              <a:gd name="T11" fmla="*/ 2147483647 h 339"/>
              <a:gd name="T12" fmla="*/ 2147483647 w 1756"/>
              <a:gd name="T13" fmla="*/ 2147483647 h 339"/>
              <a:gd name="T14" fmla="*/ 2147483647 w 1756"/>
              <a:gd name="T15" fmla="*/ 2147483647 h 339"/>
              <a:gd name="T16" fmla="*/ 2147483647 w 1756"/>
              <a:gd name="T17" fmla="*/ 2147483647 h 339"/>
              <a:gd name="T18" fmla="*/ 2147483647 w 1756"/>
              <a:gd name="T19" fmla="*/ 2147483647 h 339"/>
              <a:gd name="T20" fmla="*/ 2147483647 w 1756"/>
              <a:gd name="T21" fmla="*/ 2147483647 h 339"/>
              <a:gd name="T22" fmla="*/ 2147483647 w 1756"/>
              <a:gd name="T23" fmla="*/ 2147483647 h 339"/>
              <a:gd name="T24" fmla="*/ 2147483647 w 1756"/>
              <a:gd name="T25" fmla="*/ 2147483647 h 339"/>
              <a:gd name="T26" fmla="*/ 2147483647 w 1756"/>
              <a:gd name="T27" fmla="*/ 2147483647 h 339"/>
              <a:gd name="T28" fmla="*/ 2147483647 w 1756"/>
              <a:gd name="T29" fmla="*/ 2147483647 h 339"/>
              <a:gd name="T30" fmla="*/ 2147483647 w 1756"/>
              <a:gd name="T31" fmla="*/ 2147483647 h 339"/>
              <a:gd name="T32" fmla="*/ 2147483647 w 1756"/>
              <a:gd name="T33" fmla="*/ 0 h 339"/>
              <a:gd name="T34" fmla="*/ 2147483647 w 1756"/>
              <a:gd name="T35" fmla="*/ 2147483647 h 339"/>
              <a:gd name="T36" fmla="*/ 2147483647 w 1756"/>
              <a:gd name="T37" fmla="*/ 2147483647 h 339"/>
              <a:gd name="T38" fmla="*/ 2147483647 w 1756"/>
              <a:gd name="T39" fmla="*/ 2147483647 h 339"/>
              <a:gd name="T40" fmla="*/ 2147483647 w 1756"/>
              <a:gd name="T41" fmla="*/ 2147483647 h 339"/>
              <a:gd name="T42" fmla="*/ 2147483647 w 1756"/>
              <a:gd name="T43" fmla="*/ 2147483647 h 339"/>
              <a:gd name="T44" fmla="*/ 2147483647 w 1756"/>
              <a:gd name="T45" fmla="*/ 2147483647 h 339"/>
              <a:gd name="T46" fmla="*/ 2147483647 w 1756"/>
              <a:gd name="T47" fmla="*/ 2147483647 h 339"/>
              <a:gd name="T48" fmla="*/ 2147483647 w 1756"/>
              <a:gd name="T49" fmla="*/ 2147483647 h 339"/>
              <a:gd name="T50" fmla="*/ 2147483647 w 1756"/>
              <a:gd name="T51" fmla="*/ 2147483647 h 339"/>
              <a:gd name="T52" fmla="*/ 2147483647 w 1756"/>
              <a:gd name="T53" fmla="*/ 2147483647 h 339"/>
              <a:gd name="T54" fmla="*/ 2147483647 w 1756"/>
              <a:gd name="T55" fmla="*/ 2147483647 h 339"/>
              <a:gd name="T56" fmla="*/ 2147483647 w 1756"/>
              <a:gd name="T57" fmla="*/ 2147483647 h 339"/>
              <a:gd name="T58" fmla="*/ 2147483647 w 1756"/>
              <a:gd name="T59" fmla="*/ 2147483647 h 339"/>
              <a:gd name="T60" fmla="*/ 2147483647 w 1756"/>
              <a:gd name="T61" fmla="*/ 2147483647 h 339"/>
              <a:gd name="T62" fmla="*/ 2147483647 w 1756"/>
              <a:gd name="T63" fmla="*/ 2147483647 h 339"/>
              <a:gd name="T64" fmla="*/ 0 w 1756"/>
              <a:gd name="T65" fmla="*/ 2147483647 h 339"/>
              <a:gd name="T66" fmla="*/ 2147483647 w 1756"/>
              <a:gd name="T67" fmla="*/ 2147483647 h 3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6"/>
              <a:gd name="T103" fmla="*/ 0 h 339"/>
              <a:gd name="T104" fmla="*/ 1756 w 1756"/>
              <a:gd name="T105" fmla="*/ 339 h 3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6" h="339">
                <a:moveTo>
                  <a:pt x="1756" y="339"/>
                </a:moveTo>
                <a:lnTo>
                  <a:pt x="1746" y="304"/>
                </a:lnTo>
                <a:lnTo>
                  <a:pt x="1728" y="270"/>
                </a:lnTo>
                <a:lnTo>
                  <a:pt x="1704" y="238"/>
                </a:lnTo>
                <a:lnTo>
                  <a:pt x="1671" y="207"/>
                </a:lnTo>
                <a:lnTo>
                  <a:pt x="1631" y="177"/>
                </a:lnTo>
                <a:lnTo>
                  <a:pt x="1586" y="149"/>
                </a:lnTo>
                <a:lnTo>
                  <a:pt x="1537" y="123"/>
                </a:lnTo>
                <a:lnTo>
                  <a:pt x="1479" y="98"/>
                </a:lnTo>
                <a:lnTo>
                  <a:pt x="1417" y="76"/>
                </a:lnTo>
                <a:lnTo>
                  <a:pt x="1352" y="57"/>
                </a:lnTo>
                <a:lnTo>
                  <a:pt x="1280" y="41"/>
                </a:lnTo>
                <a:lnTo>
                  <a:pt x="1208" y="26"/>
                </a:lnTo>
                <a:lnTo>
                  <a:pt x="1128" y="14"/>
                </a:lnTo>
                <a:lnTo>
                  <a:pt x="1048" y="7"/>
                </a:lnTo>
                <a:lnTo>
                  <a:pt x="964" y="1"/>
                </a:lnTo>
                <a:lnTo>
                  <a:pt x="879" y="0"/>
                </a:lnTo>
                <a:lnTo>
                  <a:pt x="792" y="1"/>
                </a:lnTo>
                <a:lnTo>
                  <a:pt x="710" y="7"/>
                </a:lnTo>
                <a:lnTo>
                  <a:pt x="628" y="14"/>
                </a:lnTo>
                <a:lnTo>
                  <a:pt x="550" y="26"/>
                </a:lnTo>
                <a:lnTo>
                  <a:pt x="476" y="41"/>
                </a:lnTo>
                <a:lnTo>
                  <a:pt x="406" y="57"/>
                </a:lnTo>
                <a:lnTo>
                  <a:pt x="339" y="76"/>
                </a:lnTo>
                <a:lnTo>
                  <a:pt x="276" y="98"/>
                </a:lnTo>
                <a:lnTo>
                  <a:pt x="222" y="123"/>
                </a:lnTo>
                <a:lnTo>
                  <a:pt x="169" y="149"/>
                </a:lnTo>
                <a:lnTo>
                  <a:pt x="124" y="177"/>
                </a:lnTo>
                <a:lnTo>
                  <a:pt x="85" y="207"/>
                </a:lnTo>
                <a:lnTo>
                  <a:pt x="52" y="238"/>
                </a:lnTo>
                <a:lnTo>
                  <a:pt x="27" y="270"/>
                </a:lnTo>
                <a:lnTo>
                  <a:pt x="10" y="304"/>
                </a:lnTo>
                <a:lnTo>
                  <a:pt x="0" y="339"/>
                </a:lnTo>
                <a:lnTo>
                  <a:pt x="1756" y="339"/>
                </a:lnTo>
                <a:close/>
              </a:path>
            </a:pathLst>
          </a:custGeom>
          <a:solidFill>
            <a:srgbClr val="00007F"/>
          </a:solidFill>
          <a:ln w="9525">
            <a:noFill/>
            <a:round/>
            <a:headEnd/>
            <a:tailEnd/>
          </a:ln>
        </p:spPr>
        <p:txBody>
          <a:bodyPr/>
          <a:lstStyle/>
          <a:p>
            <a:endParaRPr lang="en-US"/>
          </a:p>
        </p:txBody>
      </p:sp>
      <p:sp>
        <p:nvSpPr>
          <p:cNvPr id="81943" name="Freeform 44"/>
          <p:cNvSpPr>
            <a:spLocks/>
          </p:cNvSpPr>
          <p:nvPr/>
        </p:nvSpPr>
        <p:spPr bwMode="auto">
          <a:xfrm rot="312543">
            <a:off x="2743200" y="3048000"/>
            <a:ext cx="501650" cy="1058863"/>
          </a:xfrm>
          <a:custGeom>
            <a:avLst/>
            <a:gdLst>
              <a:gd name="T0" fmla="*/ 2147483647 w 369"/>
              <a:gd name="T1" fmla="*/ 2147483647 h 667"/>
              <a:gd name="T2" fmla="*/ 2147483647 w 369"/>
              <a:gd name="T3" fmla="*/ 0 h 667"/>
              <a:gd name="T4" fmla="*/ 0 w 369"/>
              <a:gd name="T5" fmla="*/ 2147483647 h 667"/>
              <a:gd name="T6" fmla="*/ 2147483647 w 369"/>
              <a:gd name="T7" fmla="*/ 2147483647 h 667"/>
              <a:gd name="T8" fmla="*/ 2147483647 w 369"/>
              <a:gd name="T9" fmla="*/ 2147483647 h 667"/>
              <a:gd name="T10" fmla="*/ 0 60000 65536"/>
              <a:gd name="T11" fmla="*/ 0 60000 65536"/>
              <a:gd name="T12" fmla="*/ 0 60000 65536"/>
              <a:gd name="T13" fmla="*/ 0 60000 65536"/>
              <a:gd name="T14" fmla="*/ 0 60000 65536"/>
              <a:gd name="T15" fmla="*/ 0 w 369"/>
              <a:gd name="T16" fmla="*/ 0 h 667"/>
              <a:gd name="T17" fmla="*/ 369 w 369"/>
              <a:gd name="T18" fmla="*/ 667 h 667"/>
            </a:gdLst>
            <a:ahLst/>
            <a:cxnLst>
              <a:cxn ang="T10">
                <a:pos x="T0" y="T1"/>
              </a:cxn>
              <a:cxn ang="T11">
                <a:pos x="T2" y="T3"/>
              </a:cxn>
              <a:cxn ang="T12">
                <a:pos x="T4" y="T5"/>
              </a:cxn>
              <a:cxn ang="T13">
                <a:pos x="T6" y="T7"/>
              </a:cxn>
              <a:cxn ang="T14">
                <a:pos x="T8" y="T9"/>
              </a:cxn>
            </a:cxnLst>
            <a:rect l="T15" t="T16" r="T17" b="T18"/>
            <a:pathLst>
              <a:path w="369" h="667">
                <a:moveTo>
                  <a:pt x="369" y="657"/>
                </a:moveTo>
                <a:lnTo>
                  <a:pt x="33" y="0"/>
                </a:lnTo>
                <a:lnTo>
                  <a:pt x="0" y="10"/>
                </a:lnTo>
                <a:lnTo>
                  <a:pt x="337" y="667"/>
                </a:lnTo>
                <a:lnTo>
                  <a:pt x="369" y="657"/>
                </a:lnTo>
                <a:close/>
              </a:path>
            </a:pathLst>
          </a:custGeom>
          <a:solidFill>
            <a:srgbClr val="00007F"/>
          </a:solidFill>
          <a:ln w="9525">
            <a:noFill/>
            <a:round/>
            <a:headEnd/>
            <a:tailEnd/>
          </a:ln>
        </p:spPr>
        <p:txBody>
          <a:bodyPr/>
          <a:lstStyle/>
          <a:p>
            <a:endParaRPr lang="en-US"/>
          </a:p>
        </p:txBody>
      </p:sp>
      <p:sp>
        <p:nvSpPr>
          <p:cNvPr id="81944" name="Freeform 45"/>
          <p:cNvSpPr>
            <a:spLocks/>
          </p:cNvSpPr>
          <p:nvPr/>
        </p:nvSpPr>
        <p:spPr bwMode="auto">
          <a:xfrm rot="320707">
            <a:off x="2667000" y="3048000"/>
            <a:ext cx="77788" cy="1139825"/>
          </a:xfrm>
          <a:custGeom>
            <a:avLst/>
            <a:gdLst>
              <a:gd name="T0" fmla="*/ 2147483647 w 125"/>
              <a:gd name="T1" fmla="*/ 0 h 718"/>
              <a:gd name="T2" fmla="*/ 0 w 125"/>
              <a:gd name="T3" fmla="*/ 2147483647 h 718"/>
              <a:gd name="T4" fmla="*/ 2147483647 w 125"/>
              <a:gd name="T5" fmla="*/ 2147483647 h 718"/>
              <a:gd name="T6" fmla="*/ 2147483647 w 125"/>
              <a:gd name="T7" fmla="*/ 2147483647 h 718"/>
              <a:gd name="T8" fmla="*/ 2147483647 w 125"/>
              <a:gd name="T9" fmla="*/ 0 h 718"/>
              <a:gd name="T10" fmla="*/ 0 60000 65536"/>
              <a:gd name="T11" fmla="*/ 0 60000 65536"/>
              <a:gd name="T12" fmla="*/ 0 60000 65536"/>
              <a:gd name="T13" fmla="*/ 0 60000 65536"/>
              <a:gd name="T14" fmla="*/ 0 60000 65536"/>
              <a:gd name="T15" fmla="*/ 0 w 125"/>
              <a:gd name="T16" fmla="*/ 0 h 718"/>
              <a:gd name="T17" fmla="*/ 125 w 125"/>
              <a:gd name="T18" fmla="*/ 718 h 718"/>
            </a:gdLst>
            <a:ahLst/>
            <a:cxnLst>
              <a:cxn ang="T10">
                <a:pos x="T0" y="T1"/>
              </a:cxn>
              <a:cxn ang="T11">
                <a:pos x="T2" y="T3"/>
              </a:cxn>
              <a:cxn ang="T12">
                <a:pos x="T4" y="T5"/>
              </a:cxn>
              <a:cxn ang="T13">
                <a:pos x="T6" y="T7"/>
              </a:cxn>
              <a:cxn ang="T14">
                <a:pos x="T8" y="T9"/>
              </a:cxn>
            </a:cxnLst>
            <a:rect l="T15" t="T16" r="T17" b="T18"/>
            <a:pathLst>
              <a:path w="125" h="718">
                <a:moveTo>
                  <a:pt x="90" y="0"/>
                </a:moveTo>
                <a:lnTo>
                  <a:pt x="0" y="716"/>
                </a:lnTo>
                <a:lnTo>
                  <a:pt x="35" y="718"/>
                </a:lnTo>
                <a:lnTo>
                  <a:pt x="125" y="2"/>
                </a:lnTo>
                <a:lnTo>
                  <a:pt x="90" y="0"/>
                </a:lnTo>
                <a:close/>
              </a:path>
            </a:pathLst>
          </a:custGeom>
          <a:solidFill>
            <a:srgbClr val="00007F"/>
          </a:solidFill>
          <a:ln w="9525">
            <a:noFill/>
            <a:round/>
            <a:headEnd/>
            <a:tailEnd/>
          </a:ln>
        </p:spPr>
        <p:txBody>
          <a:bodyPr/>
          <a:lstStyle/>
          <a:p>
            <a:endParaRPr lang="en-US"/>
          </a:p>
        </p:txBody>
      </p:sp>
      <p:sp>
        <p:nvSpPr>
          <p:cNvPr id="81945" name="Freeform 46"/>
          <p:cNvSpPr>
            <a:spLocks/>
          </p:cNvSpPr>
          <p:nvPr/>
        </p:nvSpPr>
        <p:spPr bwMode="auto">
          <a:xfrm rot="311625">
            <a:off x="2201863" y="2820988"/>
            <a:ext cx="731837" cy="1219200"/>
          </a:xfrm>
          <a:custGeom>
            <a:avLst/>
            <a:gdLst>
              <a:gd name="T0" fmla="*/ 2147483647 w 548"/>
              <a:gd name="T1" fmla="*/ 0 h 670"/>
              <a:gd name="T2" fmla="*/ 0 w 548"/>
              <a:gd name="T3" fmla="*/ 2147483647 h 670"/>
              <a:gd name="T4" fmla="*/ 2147483647 w 548"/>
              <a:gd name="T5" fmla="*/ 2147483647 h 670"/>
              <a:gd name="T6" fmla="*/ 2147483647 w 548"/>
              <a:gd name="T7" fmla="*/ 2147483647 h 670"/>
              <a:gd name="T8" fmla="*/ 2147483647 w 548"/>
              <a:gd name="T9" fmla="*/ 0 h 670"/>
              <a:gd name="T10" fmla="*/ 0 60000 65536"/>
              <a:gd name="T11" fmla="*/ 0 60000 65536"/>
              <a:gd name="T12" fmla="*/ 0 60000 65536"/>
              <a:gd name="T13" fmla="*/ 0 60000 65536"/>
              <a:gd name="T14" fmla="*/ 0 60000 65536"/>
              <a:gd name="T15" fmla="*/ 0 w 548"/>
              <a:gd name="T16" fmla="*/ 0 h 670"/>
              <a:gd name="T17" fmla="*/ 548 w 548"/>
              <a:gd name="T18" fmla="*/ 670 h 670"/>
            </a:gdLst>
            <a:ahLst/>
            <a:cxnLst>
              <a:cxn ang="T10">
                <a:pos x="T0" y="T1"/>
              </a:cxn>
              <a:cxn ang="T11">
                <a:pos x="T2" y="T3"/>
              </a:cxn>
              <a:cxn ang="T12">
                <a:pos x="T4" y="T5"/>
              </a:cxn>
              <a:cxn ang="T13">
                <a:pos x="T6" y="T7"/>
              </a:cxn>
              <a:cxn ang="T14">
                <a:pos x="T8" y="T9"/>
              </a:cxn>
            </a:cxnLst>
            <a:rect l="T15" t="T16" r="T17" b="T18"/>
            <a:pathLst>
              <a:path w="548" h="670">
                <a:moveTo>
                  <a:pt x="518" y="0"/>
                </a:moveTo>
                <a:lnTo>
                  <a:pt x="0" y="657"/>
                </a:lnTo>
                <a:lnTo>
                  <a:pt x="30" y="670"/>
                </a:lnTo>
                <a:lnTo>
                  <a:pt x="548" y="13"/>
                </a:lnTo>
                <a:lnTo>
                  <a:pt x="518" y="0"/>
                </a:lnTo>
                <a:close/>
              </a:path>
            </a:pathLst>
          </a:custGeom>
          <a:solidFill>
            <a:srgbClr val="00007F"/>
          </a:solidFill>
          <a:ln w="9525">
            <a:noFill/>
            <a:round/>
            <a:headEnd/>
            <a:tailEnd/>
          </a:ln>
        </p:spPr>
        <p:txBody>
          <a:bodyPr/>
          <a:lstStyle/>
          <a:p>
            <a:endParaRPr lang="en-US"/>
          </a:p>
        </p:txBody>
      </p:sp>
      <p:sp>
        <p:nvSpPr>
          <p:cNvPr id="81946" name="Freeform 47"/>
          <p:cNvSpPr>
            <a:spLocks/>
          </p:cNvSpPr>
          <p:nvPr/>
        </p:nvSpPr>
        <p:spPr bwMode="auto">
          <a:xfrm rot="311065">
            <a:off x="2354263" y="2495550"/>
            <a:ext cx="5246687" cy="627063"/>
          </a:xfrm>
          <a:custGeom>
            <a:avLst/>
            <a:gdLst>
              <a:gd name="T0" fmla="*/ 2147483647 w 3218"/>
              <a:gd name="T1" fmla="*/ 0 h 426"/>
              <a:gd name="T2" fmla="*/ 2147483647 w 3218"/>
              <a:gd name="T3" fmla="*/ 2147483647 h 426"/>
              <a:gd name="T4" fmla="*/ 2147483647 w 3218"/>
              <a:gd name="T5" fmla="*/ 2147483647 h 426"/>
              <a:gd name="T6" fmla="*/ 0 w 3218"/>
              <a:gd name="T7" fmla="*/ 2147483647 h 426"/>
              <a:gd name="T8" fmla="*/ 2147483647 w 3218"/>
              <a:gd name="T9" fmla="*/ 0 h 426"/>
              <a:gd name="T10" fmla="*/ 0 60000 65536"/>
              <a:gd name="T11" fmla="*/ 0 60000 65536"/>
              <a:gd name="T12" fmla="*/ 0 60000 65536"/>
              <a:gd name="T13" fmla="*/ 0 60000 65536"/>
              <a:gd name="T14" fmla="*/ 0 60000 65536"/>
              <a:gd name="T15" fmla="*/ 0 w 3218"/>
              <a:gd name="T16" fmla="*/ 0 h 426"/>
              <a:gd name="T17" fmla="*/ 3218 w 3218"/>
              <a:gd name="T18" fmla="*/ 426 h 426"/>
            </a:gdLst>
            <a:ahLst/>
            <a:cxnLst>
              <a:cxn ang="T10">
                <a:pos x="T0" y="T1"/>
              </a:cxn>
              <a:cxn ang="T11">
                <a:pos x="T2" y="T3"/>
              </a:cxn>
              <a:cxn ang="T12">
                <a:pos x="T4" y="T5"/>
              </a:cxn>
              <a:cxn ang="T13">
                <a:pos x="T6" y="T7"/>
              </a:cxn>
              <a:cxn ang="T14">
                <a:pos x="T8" y="T9"/>
              </a:cxn>
            </a:cxnLst>
            <a:rect l="T15" t="T16" r="T17" b="T18"/>
            <a:pathLst>
              <a:path w="3218" h="426">
                <a:moveTo>
                  <a:pt x="3201" y="0"/>
                </a:moveTo>
                <a:lnTo>
                  <a:pt x="3218" y="90"/>
                </a:lnTo>
                <a:lnTo>
                  <a:pt x="15" y="426"/>
                </a:lnTo>
                <a:lnTo>
                  <a:pt x="0" y="336"/>
                </a:lnTo>
                <a:lnTo>
                  <a:pt x="3201" y="0"/>
                </a:lnTo>
                <a:close/>
              </a:path>
            </a:pathLst>
          </a:custGeom>
          <a:solidFill>
            <a:srgbClr val="00007F"/>
          </a:solidFill>
          <a:ln w="9525">
            <a:noFill/>
            <a:round/>
            <a:headEnd/>
            <a:tailEnd/>
          </a:ln>
        </p:spPr>
        <p:txBody>
          <a:bodyPr/>
          <a:lstStyle/>
          <a:p>
            <a:endParaRPr lang="en-US"/>
          </a:p>
        </p:txBody>
      </p:sp>
      <p:sp>
        <p:nvSpPr>
          <p:cNvPr id="81947" name="Freeform 48"/>
          <p:cNvSpPr>
            <a:spLocks/>
          </p:cNvSpPr>
          <p:nvPr/>
        </p:nvSpPr>
        <p:spPr bwMode="auto">
          <a:xfrm>
            <a:off x="4876800" y="1981200"/>
            <a:ext cx="520700" cy="406400"/>
          </a:xfrm>
          <a:custGeom>
            <a:avLst/>
            <a:gdLst>
              <a:gd name="T0" fmla="*/ 2147483647 w 344"/>
              <a:gd name="T1" fmla="*/ 2147483647 h 256"/>
              <a:gd name="T2" fmla="*/ 2147483647 w 344"/>
              <a:gd name="T3" fmla="*/ 2147483647 h 256"/>
              <a:gd name="T4" fmla="*/ 2147483647 w 344"/>
              <a:gd name="T5" fmla="*/ 2147483647 h 256"/>
              <a:gd name="T6" fmla="*/ 2147483647 w 344"/>
              <a:gd name="T7" fmla="*/ 2147483647 h 256"/>
              <a:gd name="T8" fmla="*/ 2147483647 w 344"/>
              <a:gd name="T9" fmla="*/ 2147483647 h 256"/>
              <a:gd name="T10" fmla="*/ 2147483647 w 344"/>
              <a:gd name="T11" fmla="*/ 2147483647 h 256"/>
              <a:gd name="T12" fmla="*/ 2147483647 w 344"/>
              <a:gd name="T13" fmla="*/ 2147483647 h 256"/>
              <a:gd name="T14" fmla="*/ 2147483647 w 344"/>
              <a:gd name="T15" fmla="*/ 2147483647 h 256"/>
              <a:gd name="T16" fmla="*/ 2147483647 w 344"/>
              <a:gd name="T17" fmla="*/ 2147483647 h 256"/>
              <a:gd name="T18" fmla="*/ 2147483647 w 344"/>
              <a:gd name="T19" fmla="*/ 2147483647 h 256"/>
              <a:gd name="T20" fmla="*/ 2147483647 w 344"/>
              <a:gd name="T21" fmla="*/ 2147483647 h 256"/>
              <a:gd name="T22" fmla="*/ 2147483647 w 344"/>
              <a:gd name="T23" fmla="*/ 2147483647 h 256"/>
              <a:gd name="T24" fmla="*/ 2147483647 w 344"/>
              <a:gd name="T25" fmla="*/ 2147483647 h 256"/>
              <a:gd name="T26" fmla="*/ 2147483647 w 344"/>
              <a:gd name="T27" fmla="*/ 2147483647 h 256"/>
              <a:gd name="T28" fmla="*/ 2147483647 w 344"/>
              <a:gd name="T29" fmla="*/ 2147483647 h 256"/>
              <a:gd name="T30" fmla="*/ 2147483647 w 344"/>
              <a:gd name="T31" fmla="*/ 2147483647 h 256"/>
              <a:gd name="T32" fmla="*/ 2147483647 w 344"/>
              <a:gd name="T33" fmla="*/ 0 h 256"/>
              <a:gd name="T34" fmla="*/ 2147483647 w 344"/>
              <a:gd name="T35" fmla="*/ 2147483647 h 256"/>
              <a:gd name="T36" fmla="*/ 2147483647 w 344"/>
              <a:gd name="T37" fmla="*/ 2147483647 h 256"/>
              <a:gd name="T38" fmla="*/ 2147483647 w 344"/>
              <a:gd name="T39" fmla="*/ 2147483647 h 256"/>
              <a:gd name="T40" fmla="*/ 2147483647 w 344"/>
              <a:gd name="T41" fmla="*/ 2147483647 h 256"/>
              <a:gd name="T42" fmla="*/ 2147483647 w 344"/>
              <a:gd name="T43" fmla="*/ 2147483647 h 256"/>
              <a:gd name="T44" fmla="*/ 2147483647 w 344"/>
              <a:gd name="T45" fmla="*/ 2147483647 h 256"/>
              <a:gd name="T46" fmla="*/ 2147483647 w 344"/>
              <a:gd name="T47" fmla="*/ 2147483647 h 256"/>
              <a:gd name="T48" fmla="*/ 0 w 344"/>
              <a:gd name="T49" fmla="*/ 2147483647 h 256"/>
              <a:gd name="T50" fmla="*/ 2147483647 w 344"/>
              <a:gd name="T51" fmla="*/ 2147483647 h 256"/>
              <a:gd name="T52" fmla="*/ 2147483647 w 344"/>
              <a:gd name="T53" fmla="*/ 2147483647 h 256"/>
              <a:gd name="T54" fmla="*/ 2147483647 w 344"/>
              <a:gd name="T55" fmla="*/ 2147483647 h 256"/>
              <a:gd name="T56" fmla="*/ 2147483647 w 344"/>
              <a:gd name="T57" fmla="*/ 2147483647 h 256"/>
              <a:gd name="T58" fmla="*/ 2147483647 w 344"/>
              <a:gd name="T59" fmla="*/ 2147483647 h 256"/>
              <a:gd name="T60" fmla="*/ 2147483647 w 344"/>
              <a:gd name="T61" fmla="*/ 2147483647 h 256"/>
              <a:gd name="T62" fmla="*/ 2147483647 w 344"/>
              <a:gd name="T63" fmla="*/ 2147483647 h 256"/>
              <a:gd name="T64" fmla="*/ 2147483647 w 344"/>
              <a:gd name="T65" fmla="*/ 2147483647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4"/>
              <a:gd name="T100" fmla="*/ 0 h 256"/>
              <a:gd name="T101" fmla="*/ 344 w 344"/>
              <a:gd name="T102" fmla="*/ 256 h 2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4" h="256">
                <a:moveTo>
                  <a:pt x="172" y="256"/>
                </a:moveTo>
                <a:lnTo>
                  <a:pt x="207" y="254"/>
                </a:lnTo>
                <a:lnTo>
                  <a:pt x="239" y="247"/>
                </a:lnTo>
                <a:lnTo>
                  <a:pt x="269" y="233"/>
                </a:lnTo>
                <a:lnTo>
                  <a:pt x="294" y="219"/>
                </a:lnTo>
                <a:lnTo>
                  <a:pt x="314" y="200"/>
                </a:lnTo>
                <a:lnTo>
                  <a:pt x="331" y="178"/>
                </a:lnTo>
                <a:lnTo>
                  <a:pt x="341" y="153"/>
                </a:lnTo>
                <a:lnTo>
                  <a:pt x="344" y="127"/>
                </a:lnTo>
                <a:lnTo>
                  <a:pt x="341" y="101"/>
                </a:lnTo>
                <a:lnTo>
                  <a:pt x="331" y="79"/>
                </a:lnTo>
                <a:lnTo>
                  <a:pt x="314" y="56"/>
                </a:lnTo>
                <a:lnTo>
                  <a:pt x="294" y="38"/>
                </a:lnTo>
                <a:lnTo>
                  <a:pt x="269" y="23"/>
                </a:lnTo>
                <a:lnTo>
                  <a:pt x="239" y="10"/>
                </a:lnTo>
                <a:lnTo>
                  <a:pt x="207" y="2"/>
                </a:lnTo>
                <a:lnTo>
                  <a:pt x="172" y="0"/>
                </a:lnTo>
                <a:lnTo>
                  <a:pt x="137" y="2"/>
                </a:lnTo>
                <a:lnTo>
                  <a:pt x="104" y="10"/>
                </a:lnTo>
                <a:lnTo>
                  <a:pt x="75" y="23"/>
                </a:lnTo>
                <a:lnTo>
                  <a:pt x="50" y="38"/>
                </a:lnTo>
                <a:lnTo>
                  <a:pt x="30" y="56"/>
                </a:lnTo>
                <a:lnTo>
                  <a:pt x="12" y="79"/>
                </a:lnTo>
                <a:lnTo>
                  <a:pt x="2" y="101"/>
                </a:lnTo>
                <a:lnTo>
                  <a:pt x="0" y="127"/>
                </a:lnTo>
                <a:lnTo>
                  <a:pt x="2" y="153"/>
                </a:lnTo>
                <a:lnTo>
                  <a:pt x="12" y="178"/>
                </a:lnTo>
                <a:lnTo>
                  <a:pt x="30" y="200"/>
                </a:lnTo>
                <a:lnTo>
                  <a:pt x="50" y="219"/>
                </a:lnTo>
                <a:lnTo>
                  <a:pt x="75" y="233"/>
                </a:lnTo>
                <a:lnTo>
                  <a:pt x="104" y="247"/>
                </a:lnTo>
                <a:lnTo>
                  <a:pt x="137" y="254"/>
                </a:lnTo>
                <a:lnTo>
                  <a:pt x="172" y="256"/>
                </a:lnTo>
                <a:close/>
              </a:path>
            </a:pathLst>
          </a:custGeom>
          <a:solidFill>
            <a:srgbClr val="00007F"/>
          </a:solidFill>
          <a:ln w="9525">
            <a:noFill/>
            <a:round/>
            <a:headEnd/>
            <a:tailEnd/>
          </a:ln>
        </p:spPr>
        <p:txBody>
          <a:bodyPr/>
          <a:lstStyle/>
          <a:p>
            <a:endParaRPr lang="en-US"/>
          </a:p>
        </p:txBody>
      </p:sp>
      <p:sp>
        <p:nvSpPr>
          <p:cNvPr id="81948" name="Freeform 49"/>
          <p:cNvSpPr>
            <a:spLocks/>
          </p:cNvSpPr>
          <p:nvPr/>
        </p:nvSpPr>
        <p:spPr bwMode="auto">
          <a:xfrm rot="318796">
            <a:off x="6324600" y="2895600"/>
            <a:ext cx="519113" cy="1073150"/>
          </a:xfrm>
          <a:custGeom>
            <a:avLst/>
            <a:gdLst>
              <a:gd name="T0" fmla="*/ 2147483647 w 378"/>
              <a:gd name="T1" fmla="*/ 2147483647 h 676"/>
              <a:gd name="T2" fmla="*/ 2147483647 w 378"/>
              <a:gd name="T3" fmla="*/ 0 h 676"/>
              <a:gd name="T4" fmla="*/ 2147483647 w 378"/>
              <a:gd name="T5" fmla="*/ 2147483647 h 676"/>
              <a:gd name="T6" fmla="*/ 0 w 378"/>
              <a:gd name="T7" fmla="*/ 2147483647 h 676"/>
              <a:gd name="T8" fmla="*/ 2147483647 w 378"/>
              <a:gd name="T9" fmla="*/ 2147483647 h 676"/>
              <a:gd name="T10" fmla="*/ 0 60000 65536"/>
              <a:gd name="T11" fmla="*/ 0 60000 65536"/>
              <a:gd name="T12" fmla="*/ 0 60000 65536"/>
              <a:gd name="T13" fmla="*/ 0 60000 65536"/>
              <a:gd name="T14" fmla="*/ 0 60000 65536"/>
              <a:gd name="T15" fmla="*/ 0 w 378"/>
              <a:gd name="T16" fmla="*/ 0 h 676"/>
              <a:gd name="T17" fmla="*/ 378 w 378"/>
              <a:gd name="T18" fmla="*/ 676 h 676"/>
            </a:gdLst>
            <a:ahLst/>
            <a:cxnLst>
              <a:cxn ang="T10">
                <a:pos x="T0" y="T1"/>
              </a:cxn>
              <a:cxn ang="T11">
                <a:pos x="T2" y="T3"/>
              </a:cxn>
              <a:cxn ang="T12">
                <a:pos x="T4" y="T5"/>
              </a:cxn>
              <a:cxn ang="T13">
                <a:pos x="T6" y="T7"/>
              </a:cxn>
              <a:cxn ang="T14">
                <a:pos x="T8" y="T9"/>
              </a:cxn>
            </a:cxnLst>
            <a:rect l="T15" t="T16" r="T17" b="T18"/>
            <a:pathLst>
              <a:path w="378" h="676">
                <a:moveTo>
                  <a:pt x="32" y="676"/>
                </a:moveTo>
                <a:lnTo>
                  <a:pt x="378" y="0"/>
                </a:lnTo>
                <a:lnTo>
                  <a:pt x="336" y="10"/>
                </a:lnTo>
                <a:lnTo>
                  <a:pt x="0" y="667"/>
                </a:lnTo>
                <a:lnTo>
                  <a:pt x="32" y="676"/>
                </a:lnTo>
                <a:close/>
              </a:path>
            </a:pathLst>
          </a:custGeom>
          <a:solidFill>
            <a:srgbClr val="00007F"/>
          </a:solidFill>
          <a:ln w="9525">
            <a:noFill/>
            <a:round/>
            <a:headEnd/>
            <a:tailEnd/>
          </a:ln>
        </p:spPr>
        <p:txBody>
          <a:bodyPr/>
          <a:lstStyle/>
          <a:p>
            <a:endParaRPr lang="en-US"/>
          </a:p>
        </p:txBody>
      </p:sp>
      <p:sp>
        <p:nvSpPr>
          <p:cNvPr id="81949" name="Freeform 50"/>
          <p:cNvSpPr>
            <a:spLocks/>
          </p:cNvSpPr>
          <p:nvPr/>
        </p:nvSpPr>
        <p:spPr bwMode="auto">
          <a:xfrm rot="319827">
            <a:off x="6858000" y="2667000"/>
            <a:ext cx="80963" cy="1141413"/>
          </a:xfrm>
          <a:custGeom>
            <a:avLst/>
            <a:gdLst>
              <a:gd name="T0" fmla="*/ 0 w 127"/>
              <a:gd name="T1" fmla="*/ 2147483647 h 719"/>
              <a:gd name="T2" fmla="*/ 2147483647 w 127"/>
              <a:gd name="T3" fmla="*/ 2147483647 h 719"/>
              <a:gd name="T4" fmla="*/ 2147483647 w 127"/>
              <a:gd name="T5" fmla="*/ 2147483647 h 719"/>
              <a:gd name="T6" fmla="*/ 2147483647 w 127"/>
              <a:gd name="T7" fmla="*/ 0 h 719"/>
              <a:gd name="T8" fmla="*/ 0 w 127"/>
              <a:gd name="T9" fmla="*/ 2147483647 h 719"/>
              <a:gd name="T10" fmla="*/ 0 60000 65536"/>
              <a:gd name="T11" fmla="*/ 0 60000 65536"/>
              <a:gd name="T12" fmla="*/ 0 60000 65536"/>
              <a:gd name="T13" fmla="*/ 0 60000 65536"/>
              <a:gd name="T14" fmla="*/ 0 60000 65536"/>
              <a:gd name="T15" fmla="*/ 0 w 127"/>
              <a:gd name="T16" fmla="*/ 0 h 719"/>
              <a:gd name="T17" fmla="*/ 127 w 127"/>
              <a:gd name="T18" fmla="*/ 719 h 719"/>
            </a:gdLst>
            <a:ahLst/>
            <a:cxnLst>
              <a:cxn ang="T10">
                <a:pos x="T0" y="T1"/>
              </a:cxn>
              <a:cxn ang="T11">
                <a:pos x="T2" y="T3"/>
              </a:cxn>
              <a:cxn ang="T12">
                <a:pos x="T4" y="T5"/>
              </a:cxn>
              <a:cxn ang="T13">
                <a:pos x="T6" y="T7"/>
              </a:cxn>
              <a:cxn ang="T14">
                <a:pos x="T8" y="T9"/>
              </a:cxn>
            </a:cxnLst>
            <a:rect l="T15" t="T16" r="T17" b="T18"/>
            <a:pathLst>
              <a:path w="127" h="719">
                <a:moveTo>
                  <a:pt x="0" y="2"/>
                </a:moveTo>
                <a:lnTo>
                  <a:pt x="92" y="719"/>
                </a:lnTo>
                <a:lnTo>
                  <a:pt x="127" y="717"/>
                </a:lnTo>
                <a:lnTo>
                  <a:pt x="35" y="0"/>
                </a:lnTo>
                <a:lnTo>
                  <a:pt x="0" y="2"/>
                </a:lnTo>
                <a:close/>
              </a:path>
            </a:pathLst>
          </a:custGeom>
          <a:solidFill>
            <a:srgbClr val="00007F"/>
          </a:solidFill>
          <a:ln w="9525">
            <a:noFill/>
            <a:round/>
            <a:headEnd/>
            <a:tailEnd/>
          </a:ln>
        </p:spPr>
        <p:txBody>
          <a:bodyPr/>
          <a:lstStyle/>
          <a:p>
            <a:endParaRPr lang="en-US"/>
          </a:p>
        </p:txBody>
      </p:sp>
      <p:sp>
        <p:nvSpPr>
          <p:cNvPr id="81950" name="Freeform 51"/>
          <p:cNvSpPr>
            <a:spLocks/>
          </p:cNvSpPr>
          <p:nvPr/>
        </p:nvSpPr>
        <p:spPr bwMode="auto">
          <a:xfrm rot="331189">
            <a:off x="6781800" y="2819400"/>
            <a:ext cx="862013" cy="1135063"/>
          </a:xfrm>
          <a:custGeom>
            <a:avLst/>
            <a:gdLst>
              <a:gd name="T0" fmla="*/ 0 w 583"/>
              <a:gd name="T1" fmla="*/ 2147483647 h 715"/>
              <a:gd name="T2" fmla="*/ 2147483647 w 583"/>
              <a:gd name="T3" fmla="*/ 2147483647 h 715"/>
              <a:gd name="T4" fmla="*/ 2147483647 w 583"/>
              <a:gd name="T5" fmla="*/ 2147483647 h 715"/>
              <a:gd name="T6" fmla="*/ 2147483647 w 583"/>
              <a:gd name="T7" fmla="*/ 0 h 715"/>
              <a:gd name="T8" fmla="*/ 0 w 583"/>
              <a:gd name="T9" fmla="*/ 2147483647 h 715"/>
              <a:gd name="T10" fmla="*/ 0 60000 65536"/>
              <a:gd name="T11" fmla="*/ 0 60000 65536"/>
              <a:gd name="T12" fmla="*/ 0 60000 65536"/>
              <a:gd name="T13" fmla="*/ 0 60000 65536"/>
              <a:gd name="T14" fmla="*/ 0 60000 65536"/>
              <a:gd name="T15" fmla="*/ 0 w 583"/>
              <a:gd name="T16" fmla="*/ 0 h 715"/>
              <a:gd name="T17" fmla="*/ 583 w 583"/>
              <a:gd name="T18" fmla="*/ 715 h 715"/>
            </a:gdLst>
            <a:ahLst/>
            <a:cxnLst>
              <a:cxn ang="T10">
                <a:pos x="T0" y="T1"/>
              </a:cxn>
              <a:cxn ang="T11">
                <a:pos x="T2" y="T3"/>
              </a:cxn>
              <a:cxn ang="T12">
                <a:pos x="T4" y="T5"/>
              </a:cxn>
              <a:cxn ang="T13">
                <a:pos x="T6" y="T7"/>
              </a:cxn>
              <a:cxn ang="T14">
                <a:pos x="T8" y="T9"/>
              </a:cxn>
            </a:cxnLst>
            <a:rect l="T15" t="T16" r="T17" b="T18"/>
            <a:pathLst>
              <a:path w="583" h="715">
                <a:moveTo>
                  <a:pt x="0" y="13"/>
                </a:moveTo>
                <a:lnTo>
                  <a:pt x="553" y="715"/>
                </a:lnTo>
                <a:lnTo>
                  <a:pt x="583" y="702"/>
                </a:lnTo>
                <a:lnTo>
                  <a:pt x="30" y="0"/>
                </a:lnTo>
                <a:lnTo>
                  <a:pt x="0" y="13"/>
                </a:lnTo>
                <a:close/>
              </a:path>
            </a:pathLst>
          </a:custGeom>
          <a:solidFill>
            <a:srgbClr val="00007F"/>
          </a:solidFill>
          <a:ln w="9525">
            <a:noFill/>
            <a:round/>
            <a:headEnd/>
            <a:tailEnd/>
          </a:ln>
        </p:spPr>
        <p:txBody>
          <a:bodyPr/>
          <a:lstStyle/>
          <a:p>
            <a:endParaRPr lang="en-US"/>
          </a:p>
        </p:txBody>
      </p:sp>
      <p:sp>
        <p:nvSpPr>
          <p:cNvPr id="81951" name="Freeform 52"/>
          <p:cNvSpPr>
            <a:spLocks/>
          </p:cNvSpPr>
          <p:nvPr/>
        </p:nvSpPr>
        <p:spPr bwMode="auto">
          <a:xfrm rot="311514">
            <a:off x="1724025" y="4079875"/>
            <a:ext cx="2068513" cy="776288"/>
          </a:xfrm>
          <a:custGeom>
            <a:avLst/>
            <a:gdLst>
              <a:gd name="T0" fmla="*/ 0 w 1268"/>
              <a:gd name="T1" fmla="*/ 0 h 489"/>
              <a:gd name="T2" fmla="*/ 0 w 1268"/>
              <a:gd name="T3" fmla="*/ 2147483647 h 489"/>
              <a:gd name="T4" fmla="*/ 0 w 1268"/>
              <a:gd name="T5" fmla="*/ 2147483647 h 489"/>
              <a:gd name="T6" fmla="*/ 0 w 1268"/>
              <a:gd name="T7" fmla="*/ 2147483647 h 489"/>
              <a:gd name="T8" fmla="*/ 0 w 1268"/>
              <a:gd name="T9" fmla="*/ 2147483647 h 489"/>
              <a:gd name="T10" fmla="*/ 2147483647 w 1268"/>
              <a:gd name="T11" fmla="*/ 2147483647 h 489"/>
              <a:gd name="T12" fmla="*/ 2147483647 w 1268"/>
              <a:gd name="T13" fmla="*/ 2147483647 h 489"/>
              <a:gd name="T14" fmla="*/ 2147483647 w 1268"/>
              <a:gd name="T15" fmla="*/ 2147483647 h 489"/>
              <a:gd name="T16" fmla="*/ 2147483647 w 1268"/>
              <a:gd name="T17" fmla="*/ 2147483647 h 489"/>
              <a:gd name="T18" fmla="*/ 2147483647 w 1268"/>
              <a:gd name="T19" fmla="*/ 2147483647 h 489"/>
              <a:gd name="T20" fmla="*/ 2147483647 w 1268"/>
              <a:gd name="T21" fmla="*/ 2147483647 h 489"/>
              <a:gd name="T22" fmla="*/ 2147483647 w 1268"/>
              <a:gd name="T23" fmla="*/ 2147483647 h 489"/>
              <a:gd name="T24" fmla="*/ 2147483647 w 1268"/>
              <a:gd name="T25" fmla="*/ 2147483647 h 489"/>
              <a:gd name="T26" fmla="*/ 2147483647 w 1268"/>
              <a:gd name="T27" fmla="*/ 2147483647 h 489"/>
              <a:gd name="T28" fmla="*/ 2147483647 w 1268"/>
              <a:gd name="T29" fmla="*/ 2147483647 h 489"/>
              <a:gd name="T30" fmla="*/ 2147483647 w 1268"/>
              <a:gd name="T31" fmla="*/ 2147483647 h 489"/>
              <a:gd name="T32" fmla="*/ 2147483647 w 1268"/>
              <a:gd name="T33" fmla="*/ 2147483647 h 489"/>
              <a:gd name="T34" fmla="*/ 2147483647 w 1268"/>
              <a:gd name="T35" fmla="*/ 2147483647 h 489"/>
              <a:gd name="T36" fmla="*/ 2147483647 w 1268"/>
              <a:gd name="T37" fmla="*/ 2147483647 h 489"/>
              <a:gd name="T38" fmla="*/ 2147483647 w 1268"/>
              <a:gd name="T39" fmla="*/ 2147483647 h 489"/>
              <a:gd name="T40" fmla="*/ 2147483647 w 1268"/>
              <a:gd name="T41" fmla="*/ 2147483647 h 489"/>
              <a:gd name="T42" fmla="*/ 2147483647 w 1268"/>
              <a:gd name="T43" fmla="*/ 2147483647 h 489"/>
              <a:gd name="T44" fmla="*/ 2147483647 w 1268"/>
              <a:gd name="T45" fmla="*/ 2147483647 h 489"/>
              <a:gd name="T46" fmla="*/ 2147483647 w 1268"/>
              <a:gd name="T47" fmla="*/ 2147483647 h 489"/>
              <a:gd name="T48" fmla="*/ 2147483647 w 1268"/>
              <a:gd name="T49" fmla="*/ 2147483647 h 489"/>
              <a:gd name="T50" fmla="*/ 2147483647 w 1268"/>
              <a:gd name="T51" fmla="*/ 2147483647 h 489"/>
              <a:gd name="T52" fmla="*/ 2147483647 w 1268"/>
              <a:gd name="T53" fmla="*/ 2147483647 h 489"/>
              <a:gd name="T54" fmla="*/ 2147483647 w 1268"/>
              <a:gd name="T55" fmla="*/ 2147483647 h 489"/>
              <a:gd name="T56" fmla="*/ 2147483647 w 1268"/>
              <a:gd name="T57" fmla="*/ 2147483647 h 489"/>
              <a:gd name="T58" fmla="*/ 2147483647 w 1268"/>
              <a:gd name="T59" fmla="*/ 2147483647 h 489"/>
              <a:gd name="T60" fmla="*/ 2147483647 w 1268"/>
              <a:gd name="T61" fmla="*/ 2147483647 h 489"/>
              <a:gd name="T62" fmla="*/ 2147483647 w 1268"/>
              <a:gd name="T63" fmla="*/ 2147483647 h 489"/>
              <a:gd name="T64" fmla="*/ 2147483647 w 1268"/>
              <a:gd name="T65" fmla="*/ 2147483647 h 489"/>
              <a:gd name="T66" fmla="*/ 2147483647 w 1268"/>
              <a:gd name="T67" fmla="*/ 2147483647 h 489"/>
              <a:gd name="T68" fmla="*/ 2147483647 w 1268"/>
              <a:gd name="T69" fmla="*/ 2147483647 h 489"/>
              <a:gd name="T70" fmla="*/ 2147483647 w 1268"/>
              <a:gd name="T71" fmla="*/ 2147483647 h 489"/>
              <a:gd name="T72" fmla="*/ 2147483647 w 1268"/>
              <a:gd name="T73" fmla="*/ 2147483647 h 489"/>
              <a:gd name="T74" fmla="*/ 2147483647 w 1268"/>
              <a:gd name="T75" fmla="*/ 2147483647 h 489"/>
              <a:gd name="T76" fmla="*/ 2147483647 w 1268"/>
              <a:gd name="T77" fmla="*/ 2147483647 h 489"/>
              <a:gd name="T78" fmla="*/ 2147483647 w 1268"/>
              <a:gd name="T79" fmla="*/ 2147483647 h 489"/>
              <a:gd name="T80" fmla="*/ 2147483647 w 1268"/>
              <a:gd name="T81" fmla="*/ 0 h 489"/>
              <a:gd name="T82" fmla="*/ 0 w 1268"/>
              <a:gd name="T83" fmla="*/ 0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68"/>
              <a:gd name="T127" fmla="*/ 0 h 489"/>
              <a:gd name="T128" fmla="*/ 1268 w 1268"/>
              <a:gd name="T129" fmla="*/ 489 h 4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68" h="489">
                <a:moveTo>
                  <a:pt x="0" y="0"/>
                </a:moveTo>
                <a:lnTo>
                  <a:pt x="0" y="3"/>
                </a:lnTo>
                <a:lnTo>
                  <a:pt x="0" y="5"/>
                </a:lnTo>
                <a:lnTo>
                  <a:pt x="0" y="9"/>
                </a:lnTo>
                <a:lnTo>
                  <a:pt x="0" y="13"/>
                </a:lnTo>
                <a:lnTo>
                  <a:pt x="2" y="61"/>
                </a:lnTo>
                <a:lnTo>
                  <a:pt x="12" y="108"/>
                </a:lnTo>
                <a:lnTo>
                  <a:pt x="27" y="155"/>
                </a:lnTo>
                <a:lnTo>
                  <a:pt x="50" y="198"/>
                </a:lnTo>
                <a:lnTo>
                  <a:pt x="77" y="240"/>
                </a:lnTo>
                <a:lnTo>
                  <a:pt x="109" y="280"/>
                </a:lnTo>
                <a:lnTo>
                  <a:pt x="144" y="315"/>
                </a:lnTo>
                <a:lnTo>
                  <a:pt x="187" y="349"/>
                </a:lnTo>
                <a:lnTo>
                  <a:pt x="231" y="380"/>
                </a:lnTo>
                <a:lnTo>
                  <a:pt x="279" y="407"/>
                </a:lnTo>
                <a:lnTo>
                  <a:pt x="331" y="431"/>
                </a:lnTo>
                <a:lnTo>
                  <a:pt x="388" y="451"/>
                </a:lnTo>
                <a:lnTo>
                  <a:pt x="446" y="468"/>
                </a:lnTo>
                <a:lnTo>
                  <a:pt x="508" y="479"/>
                </a:lnTo>
                <a:lnTo>
                  <a:pt x="570" y="487"/>
                </a:lnTo>
                <a:lnTo>
                  <a:pt x="635" y="489"/>
                </a:lnTo>
                <a:lnTo>
                  <a:pt x="700" y="487"/>
                </a:lnTo>
                <a:lnTo>
                  <a:pt x="762" y="479"/>
                </a:lnTo>
                <a:lnTo>
                  <a:pt x="822" y="468"/>
                </a:lnTo>
                <a:lnTo>
                  <a:pt x="882" y="451"/>
                </a:lnTo>
                <a:lnTo>
                  <a:pt x="936" y="431"/>
                </a:lnTo>
                <a:lnTo>
                  <a:pt x="989" y="407"/>
                </a:lnTo>
                <a:lnTo>
                  <a:pt x="1036" y="380"/>
                </a:lnTo>
                <a:lnTo>
                  <a:pt x="1083" y="349"/>
                </a:lnTo>
                <a:lnTo>
                  <a:pt x="1123" y="315"/>
                </a:lnTo>
                <a:lnTo>
                  <a:pt x="1160" y="280"/>
                </a:lnTo>
                <a:lnTo>
                  <a:pt x="1190" y="240"/>
                </a:lnTo>
                <a:lnTo>
                  <a:pt x="1218" y="198"/>
                </a:lnTo>
                <a:lnTo>
                  <a:pt x="1240" y="155"/>
                </a:lnTo>
                <a:lnTo>
                  <a:pt x="1255" y="108"/>
                </a:lnTo>
                <a:lnTo>
                  <a:pt x="1265" y="61"/>
                </a:lnTo>
                <a:lnTo>
                  <a:pt x="1268" y="13"/>
                </a:lnTo>
                <a:lnTo>
                  <a:pt x="1268" y="9"/>
                </a:lnTo>
                <a:lnTo>
                  <a:pt x="1268" y="5"/>
                </a:lnTo>
                <a:lnTo>
                  <a:pt x="1268" y="3"/>
                </a:lnTo>
                <a:lnTo>
                  <a:pt x="1268" y="0"/>
                </a:lnTo>
                <a:lnTo>
                  <a:pt x="0" y="0"/>
                </a:lnTo>
                <a:close/>
              </a:path>
            </a:pathLst>
          </a:custGeom>
          <a:solidFill>
            <a:srgbClr val="00007F"/>
          </a:solidFill>
          <a:ln w="9525">
            <a:noFill/>
            <a:round/>
            <a:headEnd/>
            <a:tailEnd/>
          </a:ln>
        </p:spPr>
        <p:txBody>
          <a:bodyPr/>
          <a:lstStyle/>
          <a:p>
            <a:endParaRPr lang="en-US"/>
          </a:p>
        </p:txBody>
      </p:sp>
      <p:sp>
        <p:nvSpPr>
          <p:cNvPr id="81952" name="Freeform 53"/>
          <p:cNvSpPr>
            <a:spLocks/>
          </p:cNvSpPr>
          <p:nvPr/>
        </p:nvSpPr>
        <p:spPr bwMode="auto">
          <a:xfrm>
            <a:off x="2303463" y="4211638"/>
            <a:ext cx="1254125" cy="93662"/>
          </a:xfrm>
          <a:custGeom>
            <a:avLst/>
            <a:gdLst>
              <a:gd name="T0" fmla="*/ 2147483647 w 750"/>
              <a:gd name="T1" fmla="*/ 2147483647 h 59"/>
              <a:gd name="T2" fmla="*/ 2147483647 w 750"/>
              <a:gd name="T3" fmla="*/ 2147483647 h 59"/>
              <a:gd name="T4" fmla="*/ 2147483647 w 750"/>
              <a:gd name="T5" fmla="*/ 2147483647 h 59"/>
              <a:gd name="T6" fmla="*/ 2147483647 w 750"/>
              <a:gd name="T7" fmla="*/ 2147483647 h 59"/>
              <a:gd name="T8" fmla="*/ 2147483647 w 750"/>
              <a:gd name="T9" fmla="*/ 0 h 59"/>
              <a:gd name="T10" fmla="*/ 0 w 750"/>
              <a:gd name="T11" fmla="*/ 2147483647 h 59"/>
              <a:gd name="T12" fmla="*/ 2147483647 w 750"/>
              <a:gd name="T13" fmla="*/ 2147483647 h 59"/>
              <a:gd name="T14" fmla="*/ 0 60000 65536"/>
              <a:gd name="T15" fmla="*/ 0 60000 65536"/>
              <a:gd name="T16" fmla="*/ 0 60000 65536"/>
              <a:gd name="T17" fmla="*/ 0 60000 65536"/>
              <a:gd name="T18" fmla="*/ 0 60000 65536"/>
              <a:gd name="T19" fmla="*/ 0 60000 65536"/>
              <a:gd name="T20" fmla="*/ 0 60000 65536"/>
              <a:gd name="T21" fmla="*/ 0 w 750"/>
              <a:gd name="T22" fmla="*/ 0 h 59"/>
              <a:gd name="T23" fmla="*/ 750 w 75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59">
                <a:moveTo>
                  <a:pt x="728" y="59"/>
                </a:moveTo>
                <a:lnTo>
                  <a:pt x="735" y="44"/>
                </a:lnTo>
                <a:lnTo>
                  <a:pt x="740" y="30"/>
                </a:lnTo>
                <a:lnTo>
                  <a:pt x="745" y="15"/>
                </a:lnTo>
                <a:lnTo>
                  <a:pt x="750" y="0"/>
                </a:lnTo>
                <a:lnTo>
                  <a:pt x="0" y="39"/>
                </a:lnTo>
                <a:lnTo>
                  <a:pt x="728" y="59"/>
                </a:lnTo>
                <a:close/>
              </a:path>
            </a:pathLst>
          </a:custGeom>
          <a:solidFill>
            <a:srgbClr val="282B7C"/>
          </a:solidFill>
          <a:ln w="9525">
            <a:noFill/>
            <a:round/>
            <a:headEnd/>
            <a:tailEnd/>
          </a:ln>
        </p:spPr>
        <p:txBody>
          <a:bodyPr/>
          <a:lstStyle/>
          <a:p>
            <a:endParaRPr lang="en-US"/>
          </a:p>
        </p:txBody>
      </p:sp>
      <p:sp>
        <p:nvSpPr>
          <p:cNvPr id="81953" name="Freeform 54"/>
          <p:cNvSpPr>
            <a:spLocks/>
          </p:cNvSpPr>
          <p:nvPr/>
        </p:nvSpPr>
        <p:spPr bwMode="auto">
          <a:xfrm rot="-247425">
            <a:off x="2312988" y="4381500"/>
            <a:ext cx="1158875" cy="85725"/>
          </a:xfrm>
          <a:custGeom>
            <a:avLst/>
            <a:gdLst>
              <a:gd name="T0" fmla="*/ 2147483647 w 695"/>
              <a:gd name="T1" fmla="*/ 2147483647 h 54"/>
              <a:gd name="T2" fmla="*/ 2147483647 w 695"/>
              <a:gd name="T3" fmla="*/ 2147483647 h 54"/>
              <a:gd name="T4" fmla="*/ 2147483647 w 695"/>
              <a:gd name="T5" fmla="*/ 2147483647 h 54"/>
              <a:gd name="T6" fmla="*/ 2147483647 w 695"/>
              <a:gd name="T7" fmla="*/ 2147483647 h 54"/>
              <a:gd name="T8" fmla="*/ 2147483647 w 695"/>
              <a:gd name="T9" fmla="*/ 0 h 54"/>
              <a:gd name="T10" fmla="*/ 0 w 695"/>
              <a:gd name="T11" fmla="*/ 2147483647 h 54"/>
              <a:gd name="T12" fmla="*/ 2147483647 w 695"/>
              <a:gd name="T13" fmla="*/ 2147483647 h 54"/>
              <a:gd name="T14" fmla="*/ 0 60000 65536"/>
              <a:gd name="T15" fmla="*/ 0 60000 65536"/>
              <a:gd name="T16" fmla="*/ 0 60000 65536"/>
              <a:gd name="T17" fmla="*/ 0 60000 65536"/>
              <a:gd name="T18" fmla="*/ 0 60000 65536"/>
              <a:gd name="T19" fmla="*/ 0 60000 65536"/>
              <a:gd name="T20" fmla="*/ 0 60000 65536"/>
              <a:gd name="T21" fmla="*/ 0 w 695"/>
              <a:gd name="T22" fmla="*/ 0 h 54"/>
              <a:gd name="T23" fmla="*/ 695 w 69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5" h="54">
                <a:moveTo>
                  <a:pt x="655" y="54"/>
                </a:moveTo>
                <a:lnTo>
                  <a:pt x="665" y="41"/>
                </a:lnTo>
                <a:lnTo>
                  <a:pt x="678" y="28"/>
                </a:lnTo>
                <a:lnTo>
                  <a:pt x="688" y="13"/>
                </a:lnTo>
                <a:lnTo>
                  <a:pt x="695" y="0"/>
                </a:lnTo>
                <a:lnTo>
                  <a:pt x="0" y="37"/>
                </a:lnTo>
                <a:lnTo>
                  <a:pt x="655" y="54"/>
                </a:lnTo>
                <a:close/>
              </a:path>
            </a:pathLst>
          </a:custGeom>
          <a:solidFill>
            <a:srgbClr val="282B7C"/>
          </a:solidFill>
          <a:ln w="9525">
            <a:noFill/>
            <a:round/>
            <a:headEnd/>
            <a:tailEnd/>
          </a:ln>
        </p:spPr>
        <p:txBody>
          <a:bodyPr/>
          <a:lstStyle/>
          <a:p>
            <a:endParaRPr lang="en-US"/>
          </a:p>
        </p:txBody>
      </p:sp>
      <p:sp>
        <p:nvSpPr>
          <p:cNvPr id="81954" name="Freeform 55"/>
          <p:cNvSpPr>
            <a:spLocks/>
          </p:cNvSpPr>
          <p:nvPr/>
        </p:nvSpPr>
        <p:spPr bwMode="auto">
          <a:xfrm rot="-435457">
            <a:off x="2352675" y="4552950"/>
            <a:ext cx="960438" cy="71438"/>
          </a:xfrm>
          <a:custGeom>
            <a:avLst/>
            <a:gdLst>
              <a:gd name="T0" fmla="*/ 2147483647 w 578"/>
              <a:gd name="T1" fmla="*/ 2147483647 h 45"/>
              <a:gd name="T2" fmla="*/ 2147483647 w 578"/>
              <a:gd name="T3" fmla="*/ 2147483647 h 45"/>
              <a:gd name="T4" fmla="*/ 2147483647 w 578"/>
              <a:gd name="T5" fmla="*/ 2147483647 h 45"/>
              <a:gd name="T6" fmla="*/ 2147483647 w 578"/>
              <a:gd name="T7" fmla="*/ 2147483647 h 45"/>
              <a:gd name="T8" fmla="*/ 2147483647 w 578"/>
              <a:gd name="T9" fmla="*/ 0 h 45"/>
              <a:gd name="T10" fmla="*/ 0 w 578"/>
              <a:gd name="T11" fmla="*/ 2147483647 h 45"/>
              <a:gd name="T12" fmla="*/ 2147483647 w 578"/>
              <a:gd name="T13" fmla="*/ 2147483647 h 45"/>
              <a:gd name="T14" fmla="*/ 0 60000 65536"/>
              <a:gd name="T15" fmla="*/ 0 60000 65536"/>
              <a:gd name="T16" fmla="*/ 0 60000 65536"/>
              <a:gd name="T17" fmla="*/ 0 60000 65536"/>
              <a:gd name="T18" fmla="*/ 0 60000 65536"/>
              <a:gd name="T19" fmla="*/ 0 60000 65536"/>
              <a:gd name="T20" fmla="*/ 0 60000 65536"/>
              <a:gd name="T21" fmla="*/ 0 w 578"/>
              <a:gd name="T22" fmla="*/ 0 h 45"/>
              <a:gd name="T23" fmla="*/ 578 w 57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45">
                <a:moveTo>
                  <a:pt x="518" y="45"/>
                </a:moveTo>
                <a:lnTo>
                  <a:pt x="533" y="35"/>
                </a:lnTo>
                <a:lnTo>
                  <a:pt x="548" y="24"/>
                </a:lnTo>
                <a:lnTo>
                  <a:pt x="563" y="13"/>
                </a:lnTo>
                <a:lnTo>
                  <a:pt x="578" y="0"/>
                </a:lnTo>
                <a:lnTo>
                  <a:pt x="0" y="32"/>
                </a:lnTo>
                <a:lnTo>
                  <a:pt x="518" y="45"/>
                </a:lnTo>
                <a:close/>
              </a:path>
            </a:pathLst>
          </a:custGeom>
          <a:solidFill>
            <a:srgbClr val="282B7C"/>
          </a:solidFill>
          <a:ln w="9525">
            <a:noFill/>
            <a:round/>
            <a:headEnd/>
            <a:tailEnd/>
          </a:ln>
        </p:spPr>
        <p:txBody>
          <a:bodyPr/>
          <a:lstStyle/>
          <a:p>
            <a:endParaRPr lang="en-US"/>
          </a:p>
        </p:txBody>
      </p:sp>
      <p:sp>
        <p:nvSpPr>
          <p:cNvPr id="81955" name="Freeform 56"/>
          <p:cNvSpPr>
            <a:spLocks/>
          </p:cNvSpPr>
          <p:nvPr/>
        </p:nvSpPr>
        <p:spPr bwMode="auto">
          <a:xfrm rot="-177862">
            <a:off x="6075363" y="3662363"/>
            <a:ext cx="2073275" cy="776287"/>
          </a:xfrm>
          <a:custGeom>
            <a:avLst/>
            <a:gdLst>
              <a:gd name="T0" fmla="*/ 2147483647 w 1272"/>
              <a:gd name="T1" fmla="*/ 0 h 489"/>
              <a:gd name="T2" fmla="*/ 2147483647 w 1272"/>
              <a:gd name="T3" fmla="*/ 2147483647 h 489"/>
              <a:gd name="T4" fmla="*/ 2147483647 w 1272"/>
              <a:gd name="T5" fmla="*/ 2147483647 h 489"/>
              <a:gd name="T6" fmla="*/ 0 w 1272"/>
              <a:gd name="T7" fmla="*/ 2147483647 h 489"/>
              <a:gd name="T8" fmla="*/ 0 w 1272"/>
              <a:gd name="T9" fmla="*/ 2147483647 h 489"/>
              <a:gd name="T10" fmla="*/ 2147483647 w 1272"/>
              <a:gd name="T11" fmla="*/ 2147483647 h 489"/>
              <a:gd name="T12" fmla="*/ 2147483647 w 1272"/>
              <a:gd name="T13" fmla="*/ 2147483647 h 489"/>
              <a:gd name="T14" fmla="*/ 2147483647 w 1272"/>
              <a:gd name="T15" fmla="*/ 2147483647 h 489"/>
              <a:gd name="T16" fmla="*/ 2147483647 w 1272"/>
              <a:gd name="T17" fmla="*/ 2147483647 h 489"/>
              <a:gd name="T18" fmla="*/ 2147483647 w 1272"/>
              <a:gd name="T19" fmla="*/ 2147483647 h 489"/>
              <a:gd name="T20" fmla="*/ 2147483647 w 1272"/>
              <a:gd name="T21" fmla="*/ 2147483647 h 489"/>
              <a:gd name="T22" fmla="*/ 2147483647 w 1272"/>
              <a:gd name="T23" fmla="*/ 2147483647 h 489"/>
              <a:gd name="T24" fmla="*/ 2147483647 w 1272"/>
              <a:gd name="T25" fmla="*/ 2147483647 h 489"/>
              <a:gd name="T26" fmla="*/ 2147483647 w 1272"/>
              <a:gd name="T27" fmla="*/ 2147483647 h 489"/>
              <a:gd name="T28" fmla="*/ 2147483647 w 1272"/>
              <a:gd name="T29" fmla="*/ 2147483647 h 489"/>
              <a:gd name="T30" fmla="*/ 2147483647 w 1272"/>
              <a:gd name="T31" fmla="*/ 2147483647 h 489"/>
              <a:gd name="T32" fmla="*/ 2147483647 w 1272"/>
              <a:gd name="T33" fmla="*/ 2147483647 h 489"/>
              <a:gd name="T34" fmla="*/ 2147483647 w 1272"/>
              <a:gd name="T35" fmla="*/ 2147483647 h 489"/>
              <a:gd name="T36" fmla="*/ 2147483647 w 1272"/>
              <a:gd name="T37" fmla="*/ 2147483647 h 489"/>
              <a:gd name="T38" fmla="*/ 2147483647 w 1272"/>
              <a:gd name="T39" fmla="*/ 2147483647 h 489"/>
              <a:gd name="T40" fmla="*/ 2147483647 w 1272"/>
              <a:gd name="T41" fmla="*/ 2147483647 h 489"/>
              <a:gd name="T42" fmla="*/ 2147483647 w 1272"/>
              <a:gd name="T43" fmla="*/ 2147483647 h 489"/>
              <a:gd name="T44" fmla="*/ 2147483647 w 1272"/>
              <a:gd name="T45" fmla="*/ 2147483647 h 489"/>
              <a:gd name="T46" fmla="*/ 2147483647 w 1272"/>
              <a:gd name="T47" fmla="*/ 2147483647 h 489"/>
              <a:gd name="T48" fmla="*/ 2147483647 w 1272"/>
              <a:gd name="T49" fmla="*/ 2147483647 h 489"/>
              <a:gd name="T50" fmla="*/ 2147483647 w 1272"/>
              <a:gd name="T51" fmla="*/ 2147483647 h 489"/>
              <a:gd name="T52" fmla="*/ 2147483647 w 1272"/>
              <a:gd name="T53" fmla="*/ 2147483647 h 489"/>
              <a:gd name="T54" fmla="*/ 2147483647 w 1272"/>
              <a:gd name="T55" fmla="*/ 2147483647 h 489"/>
              <a:gd name="T56" fmla="*/ 2147483647 w 1272"/>
              <a:gd name="T57" fmla="*/ 2147483647 h 489"/>
              <a:gd name="T58" fmla="*/ 2147483647 w 1272"/>
              <a:gd name="T59" fmla="*/ 2147483647 h 489"/>
              <a:gd name="T60" fmla="*/ 2147483647 w 1272"/>
              <a:gd name="T61" fmla="*/ 2147483647 h 489"/>
              <a:gd name="T62" fmla="*/ 2147483647 w 1272"/>
              <a:gd name="T63" fmla="*/ 2147483647 h 489"/>
              <a:gd name="T64" fmla="*/ 2147483647 w 1272"/>
              <a:gd name="T65" fmla="*/ 2147483647 h 489"/>
              <a:gd name="T66" fmla="*/ 2147483647 w 1272"/>
              <a:gd name="T67" fmla="*/ 2147483647 h 489"/>
              <a:gd name="T68" fmla="*/ 2147483647 w 1272"/>
              <a:gd name="T69" fmla="*/ 2147483647 h 489"/>
              <a:gd name="T70" fmla="*/ 2147483647 w 1272"/>
              <a:gd name="T71" fmla="*/ 2147483647 h 489"/>
              <a:gd name="T72" fmla="*/ 2147483647 w 1272"/>
              <a:gd name="T73" fmla="*/ 2147483647 h 489"/>
              <a:gd name="T74" fmla="*/ 2147483647 w 1272"/>
              <a:gd name="T75" fmla="*/ 2147483647 h 489"/>
              <a:gd name="T76" fmla="*/ 2147483647 w 1272"/>
              <a:gd name="T77" fmla="*/ 2147483647 h 489"/>
              <a:gd name="T78" fmla="*/ 2147483647 w 1272"/>
              <a:gd name="T79" fmla="*/ 2147483647 h 489"/>
              <a:gd name="T80" fmla="*/ 2147483647 w 1272"/>
              <a:gd name="T81" fmla="*/ 0 h 489"/>
              <a:gd name="T82" fmla="*/ 2147483647 w 1272"/>
              <a:gd name="T83" fmla="*/ 0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2"/>
              <a:gd name="T127" fmla="*/ 0 h 489"/>
              <a:gd name="T128" fmla="*/ 1272 w 1272"/>
              <a:gd name="T129" fmla="*/ 489 h 4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2" h="489">
                <a:moveTo>
                  <a:pt x="2" y="0"/>
                </a:moveTo>
                <a:lnTo>
                  <a:pt x="2" y="3"/>
                </a:lnTo>
                <a:lnTo>
                  <a:pt x="2" y="7"/>
                </a:lnTo>
                <a:lnTo>
                  <a:pt x="0" y="9"/>
                </a:lnTo>
                <a:lnTo>
                  <a:pt x="0" y="13"/>
                </a:lnTo>
                <a:lnTo>
                  <a:pt x="2" y="61"/>
                </a:lnTo>
                <a:lnTo>
                  <a:pt x="12" y="108"/>
                </a:lnTo>
                <a:lnTo>
                  <a:pt x="29" y="154"/>
                </a:lnTo>
                <a:lnTo>
                  <a:pt x="49" y="197"/>
                </a:lnTo>
                <a:lnTo>
                  <a:pt x="77" y="240"/>
                </a:lnTo>
                <a:lnTo>
                  <a:pt x="109" y="280"/>
                </a:lnTo>
                <a:lnTo>
                  <a:pt x="146" y="315"/>
                </a:lnTo>
                <a:lnTo>
                  <a:pt x="186" y="349"/>
                </a:lnTo>
                <a:lnTo>
                  <a:pt x="231" y="380"/>
                </a:lnTo>
                <a:lnTo>
                  <a:pt x="281" y="406"/>
                </a:lnTo>
                <a:lnTo>
                  <a:pt x="333" y="431"/>
                </a:lnTo>
                <a:lnTo>
                  <a:pt x="391" y="451"/>
                </a:lnTo>
                <a:lnTo>
                  <a:pt x="448" y="468"/>
                </a:lnTo>
                <a:lnTo>
                  <a:pt x="510" y="479"/>
                </a:lnTo>
                <a:lnTo>
                  <a:pt x="572" y="487"/>
                </a:lnTo>
                <a:lnTo>
                  <a:pt x="637" y="489"/>
                </a:lnTo>
                <a:lnTo>
                  <a:pt x="702" y="487"/>
                </a:lnTo>
                <a:lnTo>
                  <a:pt x="764" y="479"/>
                </a:lnTo>
                <a:lnTo>
                  <a:pt x="826" y="468"/>
                </a:lnTo>
                <a:lnTo>
                  <a:pt x="884" y="451"/>
                </a:lnTo>
                <a:lnTo>
                  <a:pt x="941" y="431"/>
                </a:lnTo>
                <a:lnTo>
                  <a:pt x="993" y="406"/>
                </a:lnTo>
                <a:lnTo>
                  <a:pt x="1041" y="380"/>
                </a:lnTo>
                <a:lnTo>
                  <a:pt x="1085" y="349"/>
                </a:lnTo>
                <a:lnTo>
                  <a:pt x="1128" y="315"/>
                </a:lnTo>
                <a:lnTo>
                  <a:pt x="1163" y="280"/>
                </a:lnTo>
                <a:lnTo>
                  <a:pt x="1195" y="240"/>
                </a:lnTo>
                <a:lnTo>
                  <a:pt x="1222" y="197"/>
                </a:lnTo>
                <a:lnTo>
                  <a:pt x="1245" y="154"/>
                </a:lnTo>
                <a:lnTo>
                  <a:pt x="1260" y="108"/>
                </a:lnTo>
                <a:lnTo>
                  <a:pt x="1270" y="61"/>
                </a:lnTo>
                <a:lnTo>
                  <a:pt x="1272" y="13"/>
                </a:lnTo>
                <a:lnTo>
                  <a:pt x="1272" y="9"/>
                </a:lnTo>
                <a:lnTo>
                  <a:pt x="1272" y="7"/>
                </a:lnTo>
                <a:lnTo>
                  <a:pt x="1272" y="3"/>
                </a:lnTo>
                <a:lnTo>
                  <a:pt x="1272" y="0"/>
                </a:lnTo>
                <a:lnTo>
                  <a:pt x="2" y="0"/>
                </a:lnTo>
                <a:close/>
              </a:path>
            </a:pathLst>
          </a:custGeom>
          <a:solidFill>
            <a:srgbClr val="00007F"/>
          </a:solidFill>
          <a:ln w="9525">
            <a:noFill/>
            <a:round/>
            <a:headEnd/>
            <a:tailEnd/>
          </a:ln>
        </p:spPr>
        <p:txBody>
          <a:bodyPr/>
          <a:lstStyle/>
          <a:p>
            <a:endParaRPr lang="en-US"/>
          </a:p>
        </p:txBody>
      </p:sp>
      <p:sp>
        <p:nvSpPr>
          <p:cNvPr id="81956" name="Freeform 57"/>
          <p:cNvSpPr>
            <a:spLocks/>
          </p:cNvSpPr>
          <p:nvPr/>
        </p:nvSpPr>
        <p:spPr bwMode="auto">
          <a:xfrm rot="-235080">
            <a:off x="6643688" y="3829050"/>
            <a:ext cx="1257300" cy="92075"/>
          </a:xfrm>
          <a:custGeom>
            <a:avLst/>
            <a:gdLst>
              <a:gd name="T0" fmla="*/ 2147483647 w 752"/>
              <a:gd name="T1" fmla="*/ 2147483647 h 58"/>
              <a:gd name="T2" fmla="*/ 2147483647 w 752"/>
              <a:gd name="T3" fmla="*/ 2147483647 h 58"/>
              <a:gd name="T4" fmla="*/ 2147483647 w 752"/>
              <a:gd name="T5" fmla="*/ 2147483647 h 58"/>
              <a:gd name="T6" fmla="*/ 2147483647 w 752"/>
              <a:gd name="T7" fmla="*/ 2147483647 h 58"/>
              <a:gd name="T8" fmla="*/ 2147483647 w 752"/>
              <a:gd name="T9" fmla="*/ 0 h 58"/>
              <a:gd name="T10" fmla="*/ 0 w 752"/>
              <a:gd name="T11" fmla="*/ 2147483647 h 58"/>
              <a:gd name="T12" fmla="*/ 2147483647 w 752"/>
              <a:gd name="T13" fmla="*/ 2147483647 h 58"/>
              <a:gd name="T14" fmla="*/ 0 60000 65536"/>
              <a:gd name="T15" fmla="*/ 0 60000 65536"/>
              <a:gd name="T16" fmla="*/ 0 60000 65536"/>
              <a:gd name="T17" fmla="*/ 0 60000 65536"/>
              <a:gd name="T18" fmla="*/ 0 60000 65536"/>
              <a:gd name="T19" fmla="*/ 0 60000 65536"/>
              <a:gd name="T20" fmla="*/ 0 60000 65536"/>
              <a:gd name="T21" fmla="*/ 0 w 752"/>
              <a:gd name="T22" fmla="*/ 0 h 58"/>
              <a:gd name="T23" fmla="*/ 752 w 75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2" h="58">
                <a:moveTo>
                  <a:pt x="730" y="58"/>
                </a:moveTo>
                <a:lnTo>
                  <a:pt x="737" y="43"/>
                </a:lnTo>
                <a:lnTo>
                  <a:pt x="742" y="30"/>
                </a:lnTo>
                <a:lnTo>
                  <a:pt x="747" y="15"/>
                </a:lnTo>
                <a:lnTo>
                  <a:pt x="752" y="0"/>
                </a:lnTo>
                <a:lnTo>
                  <a:pt x="0" y="39"/>
                </a:lnTo>
                <a:lnTo>
                  <a:pt x="730" y="58"/>
                </a:lnTo>
                <a:close/>
              </a:path>
            </a:pathLst>
          </a:custGeom>
          <a:solidFill>
            <a:srgbClr val="282B7C"/>
          </a:solidFill>
          <a:ln w="9525">
            <a:noFill/>
            <a:round/>
            <a:headEnd/>
            <a:tailEnd/>
          </a:ln>
        </p:spPr>
        <p:txBody>
          <a:bodyPr/>
          <a:lstStyle/>
          <a:p>
            <a:endParaRPr lang="en-US"/>
          </a:p>
        </p:txBody>
      </p:sp>
      <p:sp>
        <p:nvSpPr>
          <p:cNvPr id="81957" name="Freeform 58"/>
          <p:cNvSpPr>
            <a:spLocks/>
          </p:cNvSpPr>
          <p:nvPr/>
        </p:nvSpPr>
        <p:spPr bwMode="auto">
          <a:xfrm rot="-252173">
            <a:off x="6654800" y="4000500"/>
            <a:ext cx="1168400" cy="85725"/>
          </a:xfrm>
          <a:custGeom>
            <a:avLst/>
            <a:gdLst>
              <a:gd name="T0" fmla="*/ 2147483647 w 700"/>
              <a:gd name="T1" fmla="*/ 2147483647 h 54"/>
              <a:gd name="T2" fmla="*/ 2147483647 w 700"/>
              <a:gd name="T3" fmla="*/ 2147483647 h 54"/>
              <a:gd name="T4" fmla="*/ 2147483647 w 700"/>
              <a:gd name="T5" fmla="*/ 2147483647 h 54"/>
              <a:gd name="T6" fmla="*/ 2147483647 w 700"/>
              <a:gd name="T7" fmla="*/ 2147483647 h 54"/>
              <a:gd name="T8" fmla="*/ 2147483647 w 700"/>
              <a:gd name="T9" fmla="*/ 0 h 54"/>
              <a:gd name="T10" fmla="*/ 0 w 700"/>
              <a:gd name="T11" fmla="*/ 2147483647 h 54"/>
              <a:gd name="T12" fmla="*/ 2147483647 w 700"/>
              <a:gd name="T13" fmla="*/ 2147483647 h 54"/>
              <a:gd name="T14" fmla="*/ 0 60000 65536"/>
              <a:gd name="T15" fmla="*/ 0 60000 65536"/>
              <a:gd name="T16" fmla="*/ 0 60000 65536"/>
              <a:gd name="T17" fmla="*/ 0 60000 65536"/>
              <a:gd name="T18" fmla="*/ 0 60000 65536"/>
              <a:gd name="T19" fmla="*/ 0 60000 65536"/>
              <a:gd name="T20" fmla="*/ 0 60000 65536"/>
              <a:gd name="T21" fmla="*/ 0 w 700"/>
              <a:gd name="T22" fmla="*/ 0 h 54"/>
              <a:gd name="T23" fmla="*/ 700 w 70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0" h="54">
                <a:moveTo>
                  <a:pt x="660" y="54"/>
                </a:moveTo>
                <a:lnTo>
                  <a:pt x="670" y="41"/>
                </a:lnTo>
                <a:lnTo>
                  <a:pt x="680" y="26"/>
                </a:lnTo>
                <a:lnTo>
                  <a:pt x="690" y="13"/>
                </a:lnTo>
                <a:lnTo>
                  <a:pt x="700" y="0"/>
                </a:lnTo>
                <a:lnTo>
                  <a:pt x="0" y="36"/>
                </a:lnTo>
                <a:lnTo>
                  <a:pt x="660" y="54"/>
                </a:lnTo>
                <a:close/>
              </a:path>
            </a:pathLst>
          </a:custGeom>
          <a:solidFill>
            <a:srgbClr val="282B7C"/>
          </a:solidFill>
          <a:ln w="9525">
            <a:noFill/>
            <a:round/>
            <a:headEnd/>
            <a:tailEnd/>
          </a:ln>
        </p:spPr>
        <p:txBody>
          <a:bodyPr/>
          <a:lstStyle/>
          <a:p>
            <a:endParaRPr lang="en-US"/>
          </a:p>
        </p:txBody>
      </p:sp>
      <p:sp>
        <p:nvSpPr>
          <p:cNvPr id="81958" name="Freeform 59"/>
          <p:cNvSpPr>
            <a:spLocks/>
          </p:cNvSpPr>
          <p:nvPr/>
        </p:nvSpPr>
        <p:spPr bwMode="auto">
          <a:xfrm rot="-435457">
            <a:off x="6697663" y="4173538"/>
            <a:ext cx="960437" cy="71437"/>
          </a:xfrm>
          <a:custGeom>
            <a:avLst/>
            <a:gdLst>
              <a:gd name="T0" fmla="*/ 2147483647 w 578"/>
              <a:gd name="T1" fmla="*/ 2147483647 h 45"/>
              <a:gd name="T2" fmla="*/ 2147483647 w 578"/>
              <a:gd name="T3" fmla="*/ 2147483647 h 45"/>
              <a:gd name="T4" fmla="*/ 2147483647 w 578"/>
              <a:gd name="T5" fmla="*/ 2147483647 h 45"/>
              <a:gd name="T6" fmla="*/ 2147483647 w 578"/>
              <a:gd name="T7" fmla="*/ 2147483647 h 45"/>
              <a:gd name="T8" fmla="*/ 2147483647 w 578"/>
              <a:gd name="T9" fmla="*/ 0 h 45"/>
              <a:gd name="T10" fmla="*/ 0 w 578"/>
              <a:gd name="T11" fmla="*/ 2147483647 h 45"/>
              <a:gd name="T12" fmla="*/ 2147483647 w 578"/>
              <a:gd name="T13" fmla="*/ 2147483647 h 45"/>
              <a:gd name="T14" fmla="*/ 0 60000 65536"/>
              <a:gd name="T15" fmla="*/ 0 60000 65536"/>
              <a:gd name="T16" fmla="*/ 0 60000 65536"/>
              <a:gd name="T17" fmla="*/ 0 60000 65536"/>
              <a:gd name="T18" fmla="*/ 0 60000 65536"/>
              <a:gd name="T19" fmla="*/ 0 60000 65536"/>
              <a:gd name="T20" fmla="*/ 0 60000 65536"/>
              <a:gd name="T21" fmla="*/ 0 w 578"/>
              <a:gd name="T22" fmla="*/ 0 h 45"/>
              <a:gd name="T23" fmla="*/ 578 w 57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45">
                <a:moveTo>
                  <a:pt x="518" y="45"/>
                </a:moveTo>
                <a:lnTo>
                  <a:pt x="535" y="34"/>
                </a:lnTo>
                <a:lnTo>
                  <a:pt x="550" y="23"/>
                </a:lnTo>
                <a:lnTo>
                  <a:pt x="565" y="11"/>
                </a:lnTo>
                <a:lnTo>
                  <a:pt x="578" y="0"/>
                </a:lnTo>
                <a:lnTo>
                  <a:pt x="0" y="30"/>
                </a:lnTo>
                <a:lnTo>
                  <a:pt x="518" y="45"/>
                </a:lnTo>
                <a:close/>
              </a:path>
            </a:pathLst>
          </a:custGeom>
          <a:solidFill>
            <a:srgbClr val="282B7C"/>
          </a:solidFill>
          <a:ln w="9525">
            <a:noFill/>
            <a:round/>
            <a:headEnd/>
            <a:tailEnd/>
          </a:ln>
        </p:spPr>
        <p:txBody>
          <a:bodyPr/>
          <a:lstStyle/>
          <a:p>
            <a:endParaRPr lang="en-US"/>
          </a:p>
        </p:txBody>
      </p:sp>
      <p:sp>
        <p:nvSpPr>
          <p:cNvPr id="81959" name="Freeform 60"/>
          <p:cNvSpPr>
            <a:spLocks/>
          </p:cNvSpPr>
          <p:nvPr/>
        </p:nvSpPr>
        <p:spPr bwMode="auto">
          <a:xfrm rot="-435457">
            <a:off x="4462463" y="5045075"/>
            <a:ext cx="1430337" cy="71438"/>
          </a:xfrm>
          <a:custGeom>
            <a:avLst/>
            <a:gdLst>
              <a:gd name="T0" fmla="*/ 2147483647 w 854"/>
              <a:gd name="T1" fmla="*/ 2147483647 h 45"/>
              <a:gd name="T2" fmla="*/ 2147483647 w 854"/>
              <a:gd name="T3" fmla="*/ 2147483647 h 45"/>
              <a:gd name="T4" fmla="*/ 2147483647 w 854"/>
              <a:gd name="T5" fmla="*/ 2147483647 h 45"/>
              <a:gd name="T6" fmla="*/ 2147483647 w 854"/>
              <a:gd name="T7" fmla="*/ 2147483647 h 45"/>
              <a:gd name="T8" fmla="*/ 2147483647 w 854"/>
              <a:gd name="T9" fmla="*/ 2147483647 h 45"/>
              <a:gd name="T10" fmla="*/ 2147483647 w 854"/>
              <a:gd name="T11" fmla="*/ 2147483647 h 45"/>
              <a:gd name="T12" fmla="*/ 2147483647 w 854"/>
              <a:gd name="T13" fmla="*/ 2147483647 h 45"/>
              <a:gd name="T14" fmla="*/ 2147483647 w 854"/>
              <a:gd name="T15" fmla="*/ 2147483647 h 45"/>
              <a:gd name="T16" fmla="*/ 2147483647 w 854"/>
              <a:gd name="T17" fmla="*/ 0 h 45"/>
              <a:gd name="T18" fmla="*/ 0 w 854"/>
              <a:gd name="T19" fmla="*/ 2147483647 h 45"/>
              <a:gd name="T20" fmla="*/ 2147483647 w 8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4"/>
              <a:gd name="T34" fmla="*/ 0 h 45"/>
              <a:gd name="T35" fmla="*/ 854 w 8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4" h="45">
                <a:moveTo>
                  <a:pt x="854" y="45"/>
                </a:moveTo>
                <a:lnTo>
                  <a:pt x="842" y="39"/>
                </a:lnTo>
                <a:lnTo>
                  <a:pt x="827" y="33"/>
                </a:lnTo>
                <a:lnTo>
                  <a:pt x="814" y="28"/>
                </a:lnTo>
                <a:lnTo>
                  <a:pt x="799" y="22"/>
                </a:lnTo>
                <a:lnTo>
                  <a:pt x="787" y="17"/>
                </a:lnTo>
                <a:lnTo>
                  <a:pt x="772" y="11"/>
                </a:lnTo>
                <a:lnTo>
                  <a:pt x="757" y="5"/>
                </a:lnTo>
                <a:lnTo>
                  <a:pt x="742" y="0"/>
                </a:lnTo>
                <a:lnTo>
                  <a:pt x="0" y="24"/>
                </a:lnTo>
                <a:lnTo>
                  <a:pt x="854" y="45"/>
                </a:lnTo>
                <a:close/>
              </a:path>
            </a:pathLst>
          </a:custGeom>
          <a:solidFill>
            <a:srgbClr val="282B7C"/>
          </a:solidFill>
          <a:ln w="9525">
            <a:noFill/>
            <a:round/>
            <a:headEnd/>
            <a:tailEnd/>
          </a:ln>
        </p:spPr>
        <p:txBody>
          <a:bodyPr/>
          <a:lstStyle/>
          <a:p>
            <a:endParaRPr lang="en-US"/>
          </a:p>
        </p:txBody>
      </p:sp>
      <p:sp>
        <p:nvSpPr>
          <p:cNvPr id="81960" name="Freeform 61"/>
          <p:cNvSpPr>
            <a:spLocks/>
          </p:cNvSpPr>
          <p:nvPr/>
        </p:nvSpPr>
        <p:spPr bwMode="auto">
          <a:xfrm rot="-142998">
            <a:off x="4586288" y="5208588"/>
            <a:ext cx="1547812" cy="79375"/>
          </a:xfrm>
          <a:custGeom>
            <a:avLst/>
            <a:gdLst>
              <a:gd name="T0" fmla="*/ 2147483647 w 921"/>
              <a:gd name="T1" fmla="*/ 2147483647 h 50"/>
              <a:gd name="T2" fmla="*/ 2147483647 w 921"/>
              <a:gd name="T3" fmla="*/ 2147483647 h 50"/>
              <a:gd name="T4" fmla="*/ 2147483647 w 921"/>
              <a:gd name="T5" fmla="*/ 2147483647 h 50"/>
              <a:gd name="T6" fmla="*/ 2147483647 w 921"/>
              <a:gd name="T7" fmla="*/ 2147483647 h 50"/>
              <a:gd name="T8" fmla="*/ 2147483647 w 921"/>
              <a:gd name="T9" fmla="*/ 0 h 50"/>
              <a:gd name="T10" fmla="*/ 0 w 921"/>
              <a:gd name="T11" fmla="*/ 2147483647 h 50"/>
              <a:gd name="T12" fmla="*/ 2147483647 w 921"/>
              <a:gd name="T13" fmla="*/ 2147483647 h 50"/>
              <a:gd name="T14" fmla="*/ 0 60000 65536"/>
              <a:gd name="T15" fmla="*/ 0 60000 65536"/>
              <a:gd name="T16" fmla="*/ 0 60000 65536"/>
              <a:gd name="T17" fmla="*/ 0 60000 65536"/>
              <a:gd name="T18" fmla="*/ 0 60000 65536"/>
              <a:gd name="T19" fmla="*/ 0 60000 65536"/>
              <a:gd name="T20" fmla="*/ 0 60000 65536"/>
              <a:gd name="T21" fmla="*/ 0 w 921"/>
              <a:gd name="T22" fmla="*/ 0 h 50"/>
              <a:gd name="T23" fmla="*/ 921 w 92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1" h="50">
                <a:moveTo>
                  <a:pt x="921" y="50"/>
                </a:moveTo>
                <a:lnTo>
                  <a:pt x="909" y="37"/>
                </a:lnTo>
                <a:lnTo>
                  <a:pt x="897" y="24"/>
                </a:lnTo>
                <a:lnTo>
                  <a:pt x="882" y="11"/>
                </a:lnTo>
                <a:lnTo>
                  <a:pt x="864" y="0"/>
                </a:lnTo>
                <a:lnTo>
                  <a:pt x="0" y="26"/>
                </a:lnTo>
                <a:lnTo>
                  <a:pt x="921" y="50"/>
                </a:lnTo>
                <a:close/>
              </a:path>
            </a:pathLst>
          </a:custGeom>
          <a:solidFill>
            <a:srgbClr val="282B7C"/>
          </a:solidFill>
          <a:ln w="9525">
            <a:noFill/>
            <a:round/>
            <a:headEnd/>
            <a:tailEnd/>
          </a:ln>
        </p:spPr>
        <p:txBody>
          <a:bodyPr/>
          <a:lstStyle/>
          <a:p>
            <a:endParaRPr lang="en-US"/>
          </a:p>
        </p:txBody>
      </p:sp>
      <p:sp>
        <p:nvSpPr>
          <p:cNvPr id="81961" name="Rectangle 62"/>
          <p:cNvSpPr>
            <a:spLocks noChangeArrowheads="1"/>
          </p:cNvSpPr>
          <p:nvPr/>
        </p:nvSpPr>
        <p:spPr bwMode="auto">
          <a:xfrm>
            <a:off x="3657600" y="2438400"/>
            <a:ext cx="2667000" cy="2286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a:solidFill>
                  <a:schemeClr val="bg1"/>
                </a:solidFill>
                <a:latin typeface="Times New Roman" pitchFamily="18" charset="0"/>
              </a:rPr>
              <a:t>Precipitating event</a:t>
            </a:r>
          </a:p>
        </p:txBody>
      </p:sp>
      <p:sp>
        <p:nvSpPr>
          <p:cNvPr id="81962" name="Rectangle 64"/>
          <p:cNvSpPr>
            <a:spLocks noChangeArrowheads="1"/>
          </p:cNvSpPr>
          <p:nvPr/>
        </p:nvSpPr>
        <p:spPr bwMode="auto">
          <a:xfrm>
            <a:off x="3505200" y="2971800"/>
            <a:ext cx="2971800" cy="3048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a:solidFill>
                  <a:schemeClr val="bg1"/>
                </a:solidFill>
                <a:latin typeface="Times New Roman" pitchFamily="18" charset="0"/>
              </a:rPr>
              <a:t>State of disequilibrium</a:t>
            </a:r>
          </a:p>
        </p:txBody>
      </p:sp>
      <p:sp>
        <p:nvSpPr>
          <p:cNvPr id="81963" name="Rectangle 66"/>
          <p:cNvSpPr>
            <a:spLocks noChangeArrowheads="1"/>
          </p:cNvSpPr>
          <p:nvPr/>
        </p:nvSpPr>
        <p:spPr bwMode="auto">
          <a:xfrm>
            <a:off x="3505200" y="3581400"/>
            <a:ext cx="2590800" cy="3810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a:solidFill>
                  <a:schemeClr val="bg1"/>
                </a:solidFill>
                <a:latin typeface="Times New Roman" pitchFamily="18" charset="0"/>
              </a:rPr>
              <a:t>Perception of event</a:t>
            </a:r>
          </a:p>
        </p:txBody>
      </p:sp>
      <p:sp>
        <p:nvSpPr>
          <p:cNvPr id="81964" name="Rectangle 68"/>
          <p:cNvSpPr>
            <a:spLocks noChangeArrowheads="1"/>
          </p:cNvSpPr>
          <p:nvPr/>
        </p:nvSpPr>
        <p:spPr bwMode="auto">
          <a:xfrm>
            <a:off x="3962400" y="4191000"/>
            <a:ext cx="2209800" cy="3810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a:solidFill>
                  <a:schemeClr val="bg1"/>
                </a:solidFill>
                <a:latin typeface="Times New Roman" pitchFamily="18" charset="0"/>
              </a:rPr>
              <a:t>support</a:t>
            </a:r>
          </a:p>
        </p:txBody>
      </p:sp>
      <p:sp>
        <p:nvSpPr>
          <p:cNvPr id="81965" name="Rectangle 70"/>
          <p:cNvSpPr>
            <a:spLocks noChangeArrowheads="1"/>
          </p:cNvSpPr>
          <p:nvPr/>
        </p:nvSpPr>
        <p:spPr bwMode="auto">
          <a:xfrm>
            <a:off x="3810000" y="4800600"/>
            <a:ext cx="2438400" cy="6858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a:solidFill>
                  <a:schemeClr val="bg1"/>
                </a:solidFill>
                <a:latin typeface="Times New Roman" pitchFamily="18" charset="0"/>
              </a:rPr>
              <a:t>Coping mechanism</a:t>
            </a:r>
          </a:p>
        </p:txBody>
      </p:sp>
      <p:sp>
        <p:nvSpPr>
          <p:cNvPr id="81966" name="Rectangle 72"/>
          <p:cNvSpPr>
            <a:spLocks noChangeArrowheads="1"/>
          </p:cNvSpPr>
          <p:nvPr/>
        </p:nvSpPr>
        <p:spPr bwMode="auto">
          <a:xfrm>
            <a:off x="2057400" y="3810000"/>
            <a:ext cx="1447800" cy="10668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sz="1800">
                <a:solidFill>
                  <a:schemeClr val="bg1"/>
                </a:solidFill>
                <a:latin typeface="Times New Roman" pitchFamily="18" charset="0"/>
              </a:rPr>
              <a:t>Realistic</a:t>
            </a:r>
          </a:p>
          <a:p>
            <a:pPr algn="ctr"/>
            <a:r>
              <a:rPr lang="en-US" sz="1800">
                <a:solidFill>
                  <a:schemeClr val="bg1"/>
                </a:solidFill>
                <a:latin typeface="Times New Roman" pitchFamily="18" charset="0"/>
              </a:rPr>
              <a:t>Adequate</a:t>
            </a:r>
          </a:p>
          <a:p>
            <a:pPr algn="ctr"/>
            <a:r>
              <a:rPr lang="en-US" sz="1800">
                <a:solidFill>
                  <a:schemeClr val="bg1"/>
                </a:solidFill>
                <a:latin typeface="Times New Roman" pitchFamily="18" charset="0"/>
              </a:rPr>
              <a:t>effective</a:t>
            </a:r>
          </a:p>
        </p:txBody>
      </p:sp>
      <p:sp>
        <p:nvSpPr>
          <p:cNvPr id="81967" name="Rectangle 74"/>
          <p:cNvSpPr>
            <a:spLocks noChangeArrowheads="1"/>
          </p:cNvSpPr>
          <p:nvPr/>
        </p:nvSpPr>
        <p:spPr bwMode="auto">
          <a:xfrm>
            <a:off x="6629400" y="3810000"/>
            <a:ext cx="1219200" cy="11430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sz="1800">
                <a:solidFill>
                  <a:schemeClr val="bg1"/>
                </a:solidFill>
                <a:latin typeface="Times New Roman" pitchFamily="18" charset="0"/>
              </a:rPr>
              <a:t>Unrealistic</a:t>
            </a:r>
          </a:p>
          <a:p>
            <a:pPr algn="ctr"/>
            <a:r>
              <a:rPr lang="en-US" sz="1800">
                <a:solidFill>
                  <a:schemeClr val="bg1"/>
                </a:solidFill>
                <a:latin typeface="Times New Roman" pitchFamily="18" charset="0"/>
              </a:rPr>
              <a:t>Inadequate</a:t>
            </a:r>
          </a:p>
          <a:p>
            <a:pPr algn="ctr"/>
            <a:r>
              <a:rPr lang="en-US" sz="1800">
                <a:solidFill>
                  <a:schemeClr val="bg1"/>
                </a:solidFill>
                <a:latin typeface="Times New Roman" pitchFamily="18" charset="0"/>
              </a:rPr>
              <a:t>ineffective</a:t>
            </a:r>
          </a:p>
        </p:txBody>
      </p:sp>
      <p:sp>
        <p:nvSpPr>
          <p:cNvPr id="81968" name="Rectangle 76"/>
          <p:cNvSpPr>
            <a:spLocks noChangeArrowheads="1"/>
          </p:cNvSpPr>
          <p:nvPr/>
        </p:nvSpPr>
        <p:spPr bwMode="auto">
          <a:xfrm>
            <a:off x="1219200" y="5334000"/>
            <a:ext cx="2133600" cy="8382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sz="2000">
                <a:latin typeface="Times New Roman" pitchFamily="18" charset="0"/>
              </a:rPr>
              <a:t>Problem resolved</a:t>
            </a:r>
          </a:p>
        </p:txBody>
      </p:sp>
      <p:sp>
        <p:nvSpPr>
          <p:cNvPr id="81969" name="Rectangle 78"/>
          <p:cNvSpPr>
            <a:spLocks noChangeArrowheads="1"/>
          </p:cNvSpPr>
          <p:nvPr/>
        </p:nvSpPr>
        <p:spPr bwMode="auto">
          <a:xfrm>
            <a:off x="6629400" y="5410200"/>
            <a:ext cx="2209800" cy="838200"/>
          </a:xfrm>
          <a:prstGeom prst="rect">
            <a:avLst/>
          </a:prstGeom>
          <a:solidFill>
            <a:srgbClr val="6600FF"/>
          </a:solidFill>
          <a:ln w="12700" cap="sq">
            <a:solidFill>
              <a:schemeClr val="tx1"/>
            </a:solidFill>
            <a:miter lim="800000"/>
            <a:headEnd type="none" w="sm" len="sm"/>
            <a:tailEnd type="none" w="sm" len="sm"/>
          </a:ln>
        </p:spPr>
        <p:txBody>
          <a:bodyPr wrap="none" anchor="ctr"/>
          <a:lstStyle/>
          <a:p>
            <a:pPr algn="ctr"/>
            <a:r>
              <a:rPr lang="en-US" sz="2000">
                <a:latin typeface="Times New Roman" pitchFamily="18" charset="0"/>
              </a:rPr>
              <a:t>Problem unresolved</a:t>
            </a:r>
          </a:p>
        </p:txBody>
      </p:sp>
      <p:sp>
        <p:nvSpPr>
          <p:cNvPr id="81970" name="Text Box 81"/>
          <p:cNvSpPr txBox="1">
            <a:spLocks noChangeArrowheads="1"/>
          </p:cNvSpPr>
          <p:nvPr/>
        </p:nvSpPr>
        <p:spPr bwMode="auto">
          <a:xfrm>
            <a:off x="2057400" y="381000"/>
            <a:ext cx="5410200" cy="457200"/>
          </a:xfrm>
          <a:prstGeom prst="rect">
            <a:avLst/>
          </a:prstGeom>
          <a:noFill/>
          <a:ln w="12700" cap="sq">
            <a:noFill/>
            <a:miter lim="800000"/>
            <a:headEnd type="none" w="sm" len="sm"/>
            <a:tailEnd type="none" w="sm" len="sm"/>
          </a:ln>
        </p:spPr>
        <p:txBody>
          <a:bodyPr>
            <a:spAutoFit/>
          </a:bodyPr>
          <a:lstStyle/>
          <a:p>
            <a:pPr>
              <a:spcBef>
                <a:spcPct val="50000"/>
              </a:spcBef>
            </a:pPr>
            <a:endParaRPr lang="en-US">
              <a:latin typeface="Times New Roman" pitchFamily="18" charset="0"/>
            </a:endParaRPr>
          </a:p>
        </p:txBody>
      </p:sp>
      <p:sp>
        <p:nvSpPr>
          <p:cNvPr id="81971" name="Text Box 82"/>
          <p:cNvSpPr txBox="1">
            <a:spLocks noChangeArrowheads="1"/>
          </p:cNvSpPr>
          <p:nvPr/>
        </p:nvSpPr>
        <p:spPr bwMode="auto">
          <a:xfrm>
            <a:off x="304800" y="381000"/>
            <a:ext cx="8839200" cy="1160463"/>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b="1">
                <a:solidFill>
                  <a:srgbClr val="100456"/>
                </a:solidFill>
                <a:latin typeface="Times New Roman" pitchFamily="18" charset="0"/>
              </a:rPr>
              <a:t>EFFECT OF BALANCING FACTORS </a:t>
            </a:r>
          </a:p>
          <a:p>
            <a:pPr algn="ctr">
              <a:spcBef>
                <a:spcPct val="50000"/>
              </a:spcBef>
            </a:pPr>
            <a:r>
              <a:rPr lang="en-US" sz="2800" b="1">
                <a:solidFill>
                  <a:srgbClr val="100456"/>
                </a:solidFill>
                <a:latin typeface="Times New Roman" pitchFamily="18" charset="0"/>
              </a:rPr>
              <a:t>ON A STRESSFUL EVENT</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144000" cy="1143000"/>
          </a:xfrm>
          <a:solidFill>
            <a:srgbClr val="FFFFCC"/>
          </a:solidFill>
        </p:spPr>
        <p:txBody>
          <a:bodyPr/>
          <a:lstStyle/>
          <a:p>
            <a:pPr algn="ctr" eaLnBrk="1" hangingPunct="1"/>
            <a:r>
              <a:rPr lang="en-US" smtClean="0"/>
              <a:t>Levels of prevention</a:t>
            </a:r>
          </a:p>
        </p:txBody>
      </p:sp>
      <p:sp>
        <p:nvSpPr>
          <p:cNvPr id="82947" name="Rectangle 3"/>
          <p:cNvSpPr>
            <a:spLocks noGrp="1" noChangeArrowheads="1"/>
          </p:cNvSpPr>
          <p:nvPr>
            <p:ph idx="1"/>
          </p:nvPr>
        </p:nvSpPr>
        <p:spPr>
          <a:xfrm>
            <a:off x="0" y="1219200"/>
            <a:ext cx="9144000" cy="5638800"/>
          </a:xfrm>
          <a:solidFill>
            <a:srgbClr val="FFFFCC"/>
          </a:solidFill>
          <a:ln>
            <a:solidFill>
              <a:srgbClr val="FFFFCC"/>
            </a:solidFill>
          </a:ln>
        </p:spPr>
        <p:txBody>
          <a:bodyPr/>
          <a:lstStyle/>
          <a:p>
            <a:pPr algn="ctr" eaLnBrk="1" hangingPunct="1">
              <a:lnSpc>
                <a:spcPct val="90000"/>
              </a:lnSpc>
              <a:buFont typeface="Times"/>
              <a:buNone/>
            </a:pPr>
            <a:endParaRPr lang="en-US" sz="2800" b="1" smtClean="0">
              <a:solidFill>
                <a:srgbClr val="FFFFCC"/>
              </a:solidFill>
            </a:endParaRPr>
          </a:p>
          <a:p>
            <a:pPr eaLnBrk="1" hangingPunct="1">
              <a:lnSpc>
                <a:spcPct val="90000"/>
              </a:lnSpc>
            </a:pPr>
            <a:endParaRPr lang="en-US" sz="2800" smtClean="0">
              <a:solidFill>
                <a:srgbClr val="FFFFCC"/>
              </a:solidFill>
            </a:endParaRPr>
          </a:p>
        </p:txBody>
      </p:sp>
      <p:sp>
        <p:nvSpPr>
          <p:cNvPr id="37892" name="Pentagon 5"/>
          <p:cNvSpPr>
            <a:spLocks noChangeArrowheads="1"/>
          </p:cNvSpPr>
          <p:nvPr/>
        </p:nvSpPr>
        <p:spPr bwMode="auto">
          <a:xfrm>
            <a:off x="609600" y="1981200"/>
            <a:ext cx="2438400" cy="1371600"/>
          </a:xfrm>
          <a:prstGeom prst="homePlate">
            <a:avLst>
              <a:gd name="adj" fmla="val 50000"/>
            </a:avLst>
          </a:prstGeom>
          <a:solidFill>
            <a:srgbClr val="00FFFF"/>
          </a:solidFill>
          <a:ln w="9525" algn="ctr">
            <a:solidFill>
              <a:schemeClr val="tx1"/>
            </a:solidFill>
            <a:round/>
            <a:headEnd/>
            <a:tailEnd/>
          </a:ln>
        </p:spPr>
        <p:txBody>
          <a:bodyPr/>
          <a:lstStyle/>
          <a:p>
            <a:pPr algn="ctr" eaLnBrk="0" hangingPunct="0"/>
            <a:r>
              <a:rPr lang="en-US" sz="1800">
                <a:solidFill>
                  <a:srgbClr val="FF3300"/>
                </a:solidFill>
                <a:latin typeface="Verdana" pitchFamily="34" charset="0"/>
              </a:rPr>
              <a:t>Mental health</a:t>
            </a:r>
          </a:p>
          <a:p>
            <a:pPr algn="ctr" eaLnBrk="0" hangingPunct="0"/>
            <a:endParaRPr lang="en-US" sz="1200">
              <a:latin typeface="Verdana" pitchFamily="34" charset="0"/>
            </a:endParaRPr>
          </a:p>
          <a:p>
            <a:pPr algn="ctr" eaLnBrk="0" hangingPunct="0"/>
            <a:r>
              <a:rPr lang="en-US" sz="1200">
                <a:latin typeface="Verdana" pitchFamily="34" charset="0"/>
              </a:rPr>
              <a:t>Ability to cope with activities of daily living in an adaptive manner</a:t>
            </a:r>
          </a:p>
        </p:txBody>
      </p:sp>
      <p:sp>
        <p:nvSpPr>
          <p:cNvPr id="37893" name="Pentagon 6"/>
          <p:cNvSpPr>
            <a:spLocks noChangeArrowheads="1"/>
          </p:cNvSpPr>
          <p:nvPr/>
        </p:nvSpPr>
        <p:spPr bwMode="auto">
          <a:xfrm>
            <a:off x="457200" y="4191000"/>
            <a:ext cx="2362200" cy="1143000"/>
          </a:xfrm>
          <a:prstGeom prst="homePlate">
            <a:avLst>
              <a:gd name="adj" fmla="val 49992"/>
            </a:avLst>
          </a:prstGeom>
          <a:solidFill>
            <a:srgbClr val="00FFFF"/>
          </a:solidFill>
          <a:ln w="9525" algn="ctr">
            <a:solidFill>
              <a:schemeClr val="tx1"/>
            </a:solidFill>
            <a:round/>
            <a:headEnd/>
            <a:tailEnd/>
          </a:ln>
        </p:spPr>
        <p:txBody>
          <a:bodyPr/>
          <a:lstStyle/>
          <a:p>
            <a:pPr eaLnBrk="0" hangingPunct="0"/>
            <a:r>
              <a:rPr lang="en-US" sz="1800">
                <a:solidFill>
                  <a:srgbClr val="FF0000"/>
                </a:solidFill>
                <a:latin typeface="Verdana" pitchFamily="34" charset="0"/>
              </a:rPr>
              <a:t>Mental illness</a:t>
            </a:r>
          </a:p>
          <a:p>
            <a:pPr eaLnBrk="0" hangingPunct="0"/>
            <a:endParaRPr lang="en-US" sz="1200">
              <a:solidFill>
                <a:srgbClr val="FF0000"/>
              </a:solidFill>
              <a:latin typeface="Verdana" pitchFamily="34" charset="0"/>
            </a:endParaRPr>
          </a:p>
          <a:p>
            <a:pPr eaLnBrk="0" hangingPunct="0"/>
            <a:r>
              <a:rPr lang="en-US" sz="1200">
                <a:latin typeface="Verdana" pitchFamily="34" charset="0"/>
              </a:rPr>
              <a:t>Inability to adapt</a:t>
            </a:r>
          </a:p>
        </p:txBody>
      </p:sp>
      <p:sp>
        <p:nvSpPr>
          <p:cNvPr id="37896" name="Rectangle 9"/>
          <p:cNvSpPr>
            <a:spLocks noChangeArrowheads="1"/>
          </p:cNvSpPr>
          <p:nvPr/>
        </p:nvSpPr>
        <p:spPr bwMode="auto">
          <a:xfrm>
            <a:off x="3048000" y="2362200"/>
            <a:ext cx="1676400" cy="914400"/>
          </a:xfrm>
          <a:prstGeom prst="rect">
            <a:avLst/>
          </a:prstGeom>
          <a:solidFill>
            <a:srgbClr val="FFCCFF"/>
          </a:solidFill>
          <a:ln w="9525" algn="ctr">
            <a:solidFill>
              <a:schemeClr val="tx1"/>
            </a:solidFill>
            <a:round/>
            <a:headEnd/>
            <a:tailEnd/>
          </a:ln>
        </p:spPr>
        <p:txBody>
          <a:bodyPr/>
          <a:lstStyle/>
          <a:p>
            <a:pPr eaLnBrk="0" hangingPunct="0"/>
            <a:r>
              <a:rPr lang="en-US" sz="1800">
                <a:latin typeface="Verdana" pitchFamily="34" charset="0"/>
              </a:rPr>
              <a:t>Primary prevention</a:t>
            </a:r>
          </a:p>
        </p:txBody>
      </p:sp>
      <p:sp>
        <p:nvSpPr>
          <p:cNvPr id="37897" name="Rectangle 10"/>
          <p:cNvSpPr>
            <a:spLocks noChangeArrowheads="1"/>
          </p:cNvSpPr>
          <p:nvPr/>
        </p:nvSpPr>
        <p:spPr bwMode="auto">
          <a:xfrm>
            <a:off x="2819400" y="4800600"/>
            <a:ext cx="1752600" cy="762000"/>
          </a:xfrm>
          <a:prstGeom prst="rect">
            <a:avLst/>
          </a:prstGeom>
          <a:solidFill>
            <a:srgbClr val="FFCCFF"/>
          </a:solidFill>
          <a:ln w="9525" algn="ctr">
            <a:solidFill>
              <a:schemeClr val="tx1"/>
            </a:solidFill>
            <a:round/>
            <a:headEnd/>
            <a:tailEnd/>
          </a:ln>
        </p:spPr>
        <p:txBody>
          <a:bodyPr/>
          <a:lstStyle/>
          <a:p>
            <a:pPr eaLnBrk="0" hangingPunct="0"/>
            <a:r>
              <a:rPr lang="en-US" sz="1800">
                <a:latin typeface="Verdana" pitchFamily="34" charset="0"/>
              </a:rPr>
              <a:t>Tertiary prevention</a:t>
            </a:r>
          </a:p>
        </p:txBody>
      </p:sp>
      <p:sp>
        <p:nvSpPr>
          <p:cNvPr id="37898" name="Rectangle 12"/>
          <p:cNvSpPr>
            <a:spLocks noChangeArrowheads="1"/>
          </p:cNvSpPr>
          <p:nvPr/>
        </p:nvSpPr>
        <p:spPr bwMode="auto">
          <a:xfrm>
            <a:off x="2819400" y="4038600"/>
            <a:ext cx="1752600" cy="762000"/>
          </a:xfrm>
          <a:prstGeom prst="rect">
            <a:avLst/>
          </a:prstGeom>
          <a:solidFill>
            <a:srgbClr val="FFCCFF"/>
          </a:solidFill>
          <a:ln w="9525" algn="ctr">
            <a:solidFill>
              <a:schemeClr val="tx1"/>
            </a:solidFill>
            <a:round/>
            <a:headEnd/>
            <a:tailEnd/>
          </a:ln>
        </p:spPr>
        <p:txBody>
          <a:bodyPr/>
          <a:lstStyle/>
          <a:p>
            <a:pPr eaLnBrk="0" hangingPunct="0"/>
            <a:r>
              <a:rPr lang="en-US" sz="1800">
                <a:latin typeface="Verdana" pitchFamily="34" charset="0"/>
              </a:rPr>
              <a:t>Secondary prevention</a:t>
            </a:r>
          </a:p>
        </p:txBody>
      </p:sp>
      <p:sp>
        <p:nvSpPr>
          <p:cNvPr id="37900" name="Oval Callout 18"/>
          <p:cNvSpPr>
            <a:spLocks noChangeArrowheads="1"/>
          </p:cNvSpPr>
          <p:nvPr/>
        </p:nvSpPr>
        <p:spPr bwMode="auto">
          <a:xfrm>
            <a:off x="6172200" y="4267200"/>
            <a:ext cx="2057400" cy="1219200"/>
          </a:xfrm>
          <a:prstGeom prst="wedgeEllipseCallout">
            <a:avLst>
              <a:gd name="adj1" fmla="val -130630"/>
              <a:gd name="adj2" fmla="val -30157"/>
            </a:avLst>
          </a:prstGeom>
          <a:solidFill>
            <a:srgbClr val="FF00FF"/>
          </a:solidFill>
          <a:ln w="9525" algn="ctr">
            <a:solidFill>
              <a:schemeClr val="tx1"/>
            </a:solidFill>
            <a:round/>
            <a:headEnd/>
            <a:tailEnd/>
          </a:ln>
        </p:spPr>
        <p:txBody>
          <a:bodyPr/>
          <a:lstStyle/>
          <a:p>
            <a:pPr eaLnBrk="0" hangingPunct="0"/>
            <a:r>
              <a:rPr lang="en-US" sz="1400" b="1">
                <a:solidFill>
                  <a:schemeClr val="bg1"/>
                </a:solidFill>
                <a:latin typeface="Verdana" pitchFamily="34" charset="0"/>
              </a:rPr>
              <a:t>Early diagnosis and prompt treatment</a:t>
            </a:r>
          </a:p>
        </p:txBody>
      </p:sp>
      <p:sp>
        <p:nvSpPr>
          <p:cNvPr id="37901" name="Oval Callout 19"/>
          <p:cNvSpPr>
            <a:spLocks noChangeArrowheads="1"/>
          </p:cNvSpPr>
          <p:nvPr/>
        </p:nvSpPr>
        <p:spPr bwMode="auto">
          <a:xfrm>
            <a:off x="6324600" y="2743200"/>
            <a:ext cx="2209800" cy="1447800"/>
          </a:xfrm>
          <a:prstGeom prst="wedgeEllipseCallout">
            <a:avLst>
              <a:gd name="adj1" fmla="val -130306"/>
              <a:gd name="adj2" fmla="val -41912"/>
            </a:avLst>
          </a:prstGeom>
          <a:solidFill>
            <a:srgbClr val="70F073"/>
          </a:solidFill>
          <a:ln w="9525" algn="ctr">
            <a:solidFill>
              <a:schemeClr val="tx1"/>
            </a:solidFill>
            <a:round/>
            <a:headEnd/>
            <a:tailEnd/>
          </a:ln>
        </p:spPr>
        <p:txBody>
          <a:bodyPr/>
          <a:lstStyle/>
          <a:p>
            <a:pPr eaLnBrk="0" hangingPunct="0"/>
            <a:r>
              <a:rPr lang="en-US" sz="1400" b="1">
                <a:latin typeface="Verdana" pitchFamily="34" charset="0"/>
              </a:rPr>
              <a:t>Specific protection of vulnerable populations</a:t>
            </a:r>
          </a:p>
        </p:txBody>
      </p:sp>
      <p:sp>
        <p:nvSpPr>
          <p:cNvPr id="37902" name="Oval Callout 21"/>
          <p:cNvSpPr>
            <a:spLocks noChangeArrowheads="1"/>
          </p:cNvSpPr>
          <p:nvPr/>
        </p:nvSpPr>
        <p:spPr bwMode="auto">
          <a:xfrm>
            <a:off x="5943600" y="1371600"/>
            <a:ext cx="2667000" cy="1219200"/>
          </a:xfrm>
          <a:prstGeom prst="wedgeEllipseCallout">
            <a:avLst>
              <a:gd name="adj1" fmla="val -102190"/>
              <a:gd name="adj2" fmla="val 70116"/>
            </a:avLst>
          </a:prstGeom>
          <a:solidFill>
            <a:srgbClr val="70F073"/>
          </a:solidFill>
          <a:ln w="9525" algn="ctr">
            <a:solidFill>
              <a:schemeClr val="tx1"/>
            </a:solidFill>
            <a:round/>
            <a:headEnd/>
            <a:tailEnd/>
          </a:ln>
        </p:spPr>
        <p:txBody>
          <a:bodyPr/>
          <a:lstStyle/>
          <a:p>
            <a:pPr eaLnBrk="0" hangingPunct="0"/>
            <a:r>
              <a:rPr lang="en-US" sz="1600" b="1">
                <a:latin typeface="Verdana" pitchFamily="34" charset="0"/>
              </a:rPr>
              <a:t>Health maintenance</a:t>
            </a:r>
          </a:p>
        </p:txBody>
      </p:sp>
      <p:sp>
        <p:nvSpPr>
          <p:cNvPr id="37903" name="Oval Callout 23"/>
          <p:cNvSpPr>
            <a:spLocks noChangeArrowheads="1"/>
          </p:cNvSpPr>
          <p:nvPr/>
        </p:nvSpPr>
        <p:spPr bwMode="auto">
          <a:xfrm>
            <a:off x="5486400" y="5638800"/>
            <a:ext cx="2819400" cy="1219200"/>
          </a:xfrm>
          <a:prstGeom prst="wedgeEllipseCallout">
            <a:avLst>
              <a:gd name="adj1" fmla="val -85843"/>
              <a:gd name="adj2" fmla="val -87398"/>
            </a:avLst>
          </a:prstGeom>
          <a:solidFill>
            <a:srgbClr val="F9470F"/>
          </a:solidFill>
          <a:ln w="9525" algn="ctr">
            <a:solidFill>
              <a:schemeClr val="tx1"/>
            </a:solidFill>
            <a:round/>
            <a:headEnd/>
            <a:tailEnd/>
          </a:ln>
        </p:spPr>
        <p:txBody>
          <a:bodyPr/>
          <a:lstStyle/>
          <a:p>
            <a:pPr eaLnBrk="0" hangingPunct="0"/>
            <a:endParaRPr lang="en-US" sz="1800">
              <a:solidFill>
                <a:schemeClr val="bg1"/>
              </a:solidFill>
              <a:latin typeface="Verdana" pitchFamily="34" charset="0"/>
            </a:endParaRPr>
          </a:p>
          <a:p>
            <a:pPr eaLnBrk="0" hangingPunct="0"/>
            <a:r>
              <a:rPr lang="en-US" sz="1800" b="1">
                <a:solidFill>
                  <a:schemeClr val="bg1"/>
                </a:solidFill>
                <a:latin typeface="Verdana" pitchFamily="34" charset="0"/>
              </a:rPr>
              <a:t>Rehabilitation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7896"/>
                                        </p:tgtEl>
                                        <p:attrNameLst>
                                          <p:attrName>style.visibility</p:attrName>
                                        </p:attrNameLst>
                                      </p:cBhvr>
                                      <p:to>
                                        <p:strVal val="visible"/>
                                      </p:to>
                                    </p:set>
                                    <p:animEffect transition="in" filter="diamond(in)">
                                      <p:cBhvr>
                                        <p:cTn id="13" dur="2000"/>
                                        <p:tgtEl>
                                          <p:spTgt spid="3789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7902"/>
                                        </p:tgtEl>
                                        <p:attrNameLst>
                                          <p:attrName>style.visibility</p:attrName>
                                        </p:attrNameLst>
                                      </p:cBhvr>
                                      <p:to>
                                        <p:strVal val="visible"/>
                                      </p:to>
                                    </p:set>
                                    <p:animEffect transition="in" filter="slide(fromBottom)">
                                      <p:cBhvr>
                                        <p:cTn id="18" dur="500"/>
                                        <p:tgtEl>
                                          <p:spTgt spid="37902"/>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37901"/>
                                        </p:tgtEl>
                                        <p:attrNameLst>
                                          <p:attrName>style.visibility</p:attrName>
                                        </p:attrNameLst>
                                      </p:cBhvr>
                                      <p:to>
                                        <p:strVal val="visible"/>
                                      </p:to>
                                    </p:set>
                                    <p:animEffect transition="in" filter="wedge">
                                      <p:cBhvr>
                                        <p:cTn id="23" dur="2000"/>
                                        <p:tgtEl>
                                          <p:spTgt spid="3790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7893"/>
                                        </p:tgtEl>
                                        <p:attrNameLst>
                                          <p:attrName>style.visibility</p:attrName>
                                        </p:attrNameLst>
                                      </p:cBhvr>
                                      <p:to>
                                        <p:strVal val="visible"/>
                                      </p:to>
                                    </p:set>
                                    <p:anim calcmode="lin" valueType="num">
                                      <p:cBhvr additive="base">
                                        <p:cTn id="28" dur="500" fill="hold"/>
                                        <p:tgtEl>
                                          <p:spTgt spid="37893"/>
                                        </p:tgtEl>
                                        <p:attrNameLst>
                                          <p:attrName>ppt_x</p:attrName>
                                        </p:attrNameLst>
                                      </p:cBhvr>
                                      <p:tavLst>
                                        <p:tav tm="0">
                                          <p:val>
                                            <p:strVal val="#ppt_x"/>
                                          </p:val>
                                        </p:tav>
                                        <p:tav tm="100000">
                                          <p:val>
                                            <p:strVal val="#ppt_x"/>
                                          </p:val>
                                        </p:tav>
                                      </p:tavLst>
                                    </p:anim>
                                    <p:anim calcmode="lin" valueType="num">
                                      <p:cBhvr additive="base">
                                        <p:cTn id="29"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7898"/>
                                        </p:tgtEl>
                                        <p:attrNameLst>
                                          <p:attrName>style.visibility</p:attrName>
                                        </p:attrNameLst>
                                      </p:cBhvr>
                                      <p:to>
                                        <p:strVal val="visible"/>
                                      </p:to>
                                    </p:set>
                                    <p:animEffect transition="in" filter="box(in)">
                                      <p:cBhvr>
                                        <p:cTn id="34" dur="500"/>
                                        <p:tgtEl>
                                          <p:spTgt spid="3789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7897"/>
                                        </p:tgtEl>
                                        <p:attrNameLst>
                                          <p:attrName>style.visibility</p:attrName>
                                        </p:attrNameLst>
                                      </p:cBhvr>
                                      <p:to>
                                        <p:strVal val="visible"/>
                                      </p:to>
                                    </p:set>
                                    <p:animEffect transition="in" filter="box(in)">
                                      <p:cBhvr>
                                        <p:cTn id="39" dur="500"/>
                                        <p:tgtEl>
                                          <p:spTgt spid="3789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37900"/>
                                        </p:tgtEl>
                                        <p:attrNameLst>
                                          <p:attrName>style.visibility</p:attrName>
                                        </p:attrNameLst>
                                      </p:cBhvr>
                                      <p:to>
                                        <p:strVal val="visible"/>
                                      </p:to>
                                    </p:set>
                                    <p:animEffect transition="in" filter="barn(inHorizontal)">
                                      <p:cBhvr>
                                        <p:cTn id="44" dur="500"/>
                                        <p:tgtEl>
                                          <p:spTgt spid="37900"/>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37903"/>
                                        </p:tgtEl>
                                        <p:attrNameLst>
                                          <p:attrName>style.visibility</p:attrName>
                                        </p:attrNameLst>
                                      </p:cBhvr>
                                      <p:to>
                                        <p:strVal val="visible"/>
                                      </p:to>
                                    </p:set>
                                    <p:anim calcmode="lin" valueType="num">
                                      <p:cBhvr additive="base">
                                        <p:cTn id="49" dur="5000" fill="hold"/>
                                        <p:tgtEl>
                                          <p:spTgt spid="37903"/>
                                        </p:tgtEl>
                                        <p:attrNameLst>
                                          <p:attrName>ppt_x</p:attrName>
                                        </p:attrNameLst>
                                      </p:cBhvr>
                                      <p:tavLst>
                                        <p:tav tm="0">
                                          <p:val>
                                            <p:strVal val="#ppt_x"/>
                                          </p:val>
                                        </p:tav>
                                        <p:tav tm="100000">
                                          <p:val>
                                            <p:strVal val="#ppt_x"/>
                                          </p:val>
                                        </p:tav>
                                      </p:tavLst>
                                    </p:anim>
                                    <p:anim calcmode="lin" valueType="num">
                                      <p:cBhvr additive="base">
                                        <p:cTn id="50" dur="5000" fill="hold"/>
                                        <p:tgtEl>
                                          <p:spTgt spid="379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3" grpId="0" animBg="1"/>
      <p:bldP spid="37896" grpId="0" animBg="1"/>
      <p:bldP spid="37897" grpId="0" animBg="1"/>
      <p:bldP spid="37898" grpId="0" animBg="1"/>
      <p:bldP spid="37900" grpId="0" animBg="1"/>
      <p:bldP spid="37901" grpId="0" animBg="1"/>
      <p:bldP spid="37902" grpId="0" animBg="1"/>
      <p:bldP spid="3790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pPr eaLnBrk="1" fontAlgn="auto" hangingPunct="1">
              <a:spcAft>
                <a:spcPts val="0"/>
              </a:spcAft>
              <a:defRPr/>
            </a:pPr>
            <a:r>
              <a:rPr lang="en-US" dirty="0" smtClean="0"/>
              <a:t>Role of nurse in primary prevention</a:t>
            </a:r>
            <a:endParaRPr lang="en-US" dirty="0"/>
          </a:p>
        </p:txBody>
      </p:sp>
      <p:sp>
        <p:nvSpPr>
          <p:cNvPr id="83971" name="Content Placeholder 2"/>
          <p:cNvSpPr>
            <a:spLocks noGrp="1"/>
          </p:cNvSpPr>
          <p:nvPr>
            <p:ph idx="1"/>
          </p:nvPr>
        </p:nvSpPr>
        <p:spPr>
          <a:xfrm>
            <a:off x="304800" y="990600"/>
            <a:ext cx="8229600" cy="5638800"/>
          </a:xfrm>
        </p:spPr>
        <p:txBody>
          <a:bodyPr/>
          <a:lstStyle/>
          <a:p>
            <a:pPr eaLnBrk="1" hangingPunct="1">
              <a:buFont typeface="Wingdings 2" pitchFamily="18" charset="2"/>
              <a:buNone/>
            </a:pPr>
            <a:r>
              <a:rPr lang="en-US" sz="3200" smtClean="0">
                <a:solidFill>
                  <a:srgbClr val="FF0000"/>
                </a:solidFill>
                <a:latin typeface="Times New Roman" pitchFamily="18" charset="0"/>
                <a:cs typeface="Times New Roman" pitchFamily="18" charset="0"/>
              </a:rPr>
              <a:t>Individual centered intervention</a:t>
            </a:r>
          </a:p>
          <a:p>
            <a:pPr eaLnBrk="1" hangingPunct="1"/>
            <a:r>
              <a:rPr lang="en-US" smtClean="0"/>
              <a:t>Antenatal care</a:t>
            </a:r>
          </a:p>
          <a:p>
            <a:pPr eaLnBrk="1" hangingPunct="1"/>
            <a:r>
              <a:rPr lang="en-US" smtClean="0"/>
              <a:t>Ensuring  timely obstetrical assistance</a:t>
            </a:r>
          </a:p>
          <a:p>
            <a:pPr eaLnBrk="1" hangingPunct="1"/>
            <a:r>
              <a:rPr lang="en-US" smtClean="0"/>
              <a:t>Dietary corrections</a:t>
            </a:r>
          </a:p>
          <a:p>
            <a:pPr eaLnBrk="1" hangingPunct="1"/>
            <a:r>
              <a:rPr lang="en-US" smtClean="0"/>
              <a:t>Correction of endocrine disorders</a:t>
            </a:r>
          </a:p>
          <a:p>
            <a:pPr eaLnBrk="1" hangingPunct="1"/>
            <a:r>
              <a:rPr lang="en-US" smtClean="0"/>
              <a:t>Liberalization of laws </a:t>
            </a:r>
          </a:p>
          <a:p>
            <a:pPr eaLnBrk="1" hangingPunct="1"/>
            <a:r>
              <a:rPr lang="en-US" smtClean="0"/>
              <a:t>Training programs for physically and mentally handicapped</a:t>
            </a:r>
          </a:p>
          <a:p>
            <a:pPr eaLnBrk="1" hangingPunct="1"/>
            <a:r>
              <a:rPr lang="en-US" smtClean="0"/>
              <a:t>Counseling the parents of physically and mentally handicapped</a:t>
            </a:r>
          </a:p>
          <a:p>
            <a:pPr eaLnBrk="1" hangingPunct="1"/>
            <a:r>
              <a:rPr lang="en-US" smtClean="0"/>
              <a:t>Fostering bounding behaviors</a:t>
            </a:r>
          </a:p>
          <a:p>
            <a:pPr eaLnBrk="1" hangingPunct="1">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58AEA18C-0E56-47AB-94A8-942D3278A496}" type="slidenum">
              <a:rPr lang="en-US"/>
              <a:pPr>
                <a:defRPr/>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Role of nurse in secondary prevention</a:t>
            </a:r>
            <a:endParaRPr lang="en-US" dirty="0"/>
          </a:p>
        </p:txBody>
      </p:sp>
      <p:sp>
        <p:nvSpPr>
          <p:cNvPr id="84995" name="Content Placeholder 2"/>
          <p:cNvSpPr>
            <a:spLocks noGrp="1"/>
          </p:cNvSpPr>
          <p:nvPr>
            <p:ph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B928D487-F349-476E-A3E1-74DB0DEE3CF6}" type="slidenum">
              <a:rPr lang="en-US"/>
              <a:pPr>
                <a:defRPr/>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704850"/>
            <a:ext cx="8229600" cy="5619750"/>
          </a:xfrm>
        </p:spPr>
        <p:txBody>
          <a:bodyPr/>
          <a:lstStyle/>
          <a:p>
            <a:pPr algn="ctr" eaLnBrk="1" hangingPunct="1"/>
            <a:r>
              <a:rPr lang="en-US" sz="9600" smtClean="0"/>
              <a:t>Crisis intervention</a:t>
            </a:r>
            <a:br>
              <a:rPr lang="en-US" sz="9600" smtClean="0"/>
            </a:br>
            <a:endParaRPr lang="en-US" sz="9600" smtClean="0"/>
          </a:p>
        </p:txBody>
      </p:sp>
      <p:sp>
        <p:nvSpPr>
          <p:cNvPr id="4" name="Slide Number Placeholder 3"/>
          <p:cNvSpPr>
            <a:spLocks noGrp="1"/>
          </p:cNvSpPr>
          <p:nvPr>
            <p:ph type="sldNum" sz="quarter" idx="12"/>
          </p:nvPr>
        </p:nvSpPr>
        <p:spPr/>
        <p:txBody>
          <a:bodyPr/>
          <a:lstStyle/>
          <a:p>
            <a:pPr>
              <a:defRPr/>
            </a:pPr>
            <a:fld id="{6A570C91-83C7-4480-BA4D-2C431EA5854B}" type="slidenum">
              <a:rPr lang="en-US"/>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2"/>
          <p:cNvSpPr>
            <a:spLocks noGrp="1" noRot="1" noChangeArrowheads="1"/>
          </p:cNvSpPr>
          <p:nvPr>
            <p:ph type="title"/>
          </p:nvPr>
        </p:nvSpPr>
        <p:spPr>
          <a:xfrm>
            <a:off x="2209800" y="244475"/>
            <a:ext cx="6632575" cy="898525"/>
          </a:xfrm>
        </p:spPr>
        <p:txBody>
          <a:bodyPr/>
          <a:lstStyle/>
          <a:p>
            <a:pPr eaLnBrk="1" hangingPunct="1"/>
            <a:r>
              <a:rPr lang="en-US" smtClean="0">
                <a:solidFill>
                  <a:srgbClr val="100456"/>
                </a:solidFill>
              </a:rPr>
              <a:t> What is Crisis? </a:t>
            </a:r>
          </a:p>
        </p:txBody>
      </p:sp>
      <p:sp>
        <p:nvSpPr>
          <p:cNvPr id="87046" name="Rectangle 3"/>
          <p:cNvSpPr>
            <a:spLocks noGrp="1" noRot="1" noChangeArrowheads="1"/>
          </p:cNvSpPr>
          <p:nvPr>
            <p:ph type="body" sz="half" idx="1"/>
          </p:nvPr>
        </p:nvSpPr>
        <p:spPr>
          <a:xfrm>
            <a:off x="838200" y="1143000"/>
            <a:ext cx="8007350" cy="1447800"/>
          </a:xfrm>
        </p:spPr>
        <p:txBody>
          <a:bodyPr>
            <a:normAutofit fontScale="92500" lnSpcReduction="20000"/>
          </a:bodyPr>
          <a:lstStyle/>
          <a:p>
            <a:pPr eaLnBrk="1" hangingPunct="1">
              <a:lnSpc>
                <a:spcPct val="80000"/>
              </a:lnSpc>
              <a:buFont typeface="Wingdings" pitchFamily="2" charset="2"/>
              <a:buNone/>
            </a:pPr>
            <a:r>
              <a:rPr lang="en-US" sz="2800" smtClean="0">
                <a:solidFill>
                  <a:schemeClr val="tx2"/>
                </a:solidFill>
                <a:latin typeface="Times New Roman" pitchFamily="18" charset="0"/>
                <a:cs typeface="Times New Roman" pitchFamily="18" charset="0"/>
              </a:rPr>
              <a:t>    </a:t>
            </a:r>
            <a:r>
              <a:rPr lang="en-US" sz="3600" smtClean="0">
                <a:solidFill>
                  <a:schemeClr val="tx2"/>
                </a:solidFill>
                <a:latin typeface="Times New Roman" pitchFamily="18" charset="0"/>
                <a:cs typeface="Times New Roman" pitchFamily="18" charset="0"/>
              </a:rPr>
              <a:t>Crisis is an inevitable  aspects of human existence. stressful events ,or crises, are a common part of life. They may be Social , Psychological or Biological in nature</a:t>
            </a:r>
          </a:p>
          <a:p>
            <a:pPr eaLnBrk="1" hangingPunct="1">
              <a:lnSpc>
                <a:spcPct val="80000"/>
              </a:lnSpc>
            </a:pPr>
            <a:endParaRPr lang="en-US" sz="2800" smtClean="0">
              <a:solidFill>
                <a:schemeClr val="tx2"/>
              </a:solidFill>
              <a:latin typeface="Times New Roman" pitchFamily="18" charset="0"/>
              <a:cs typeface="Times New Roman" pitchFamily="18" charset="0"/>
            </a:endParaRPr>
          </a:p>
          <a:p>
            <a:pPr eaLnBrk="1" hangingPunct="1">
              <a:lnSpc>
                <a:spcPct val="80000"/>
              </a:lnSpc>
            </a:pPr>
            <a:endParaRPr lang="en-US" sz="2800" smtClean="0">
              <a:latin typeface="Times New Roman" pitchFamily="18" charset="0"/>
              <a:cs typeface="Times New Roman" pitchFamily="18" charset="0"/>
            </a:endParaRPr>
          </a:p>
          <a:p>
            <a:pPr eaLnBrk="1" hangingPunct="1">
              <a:lnSpc>
                <a:spcPct val="80000"/>
              </a:lnSpc>
            </a:pPr>
            <a:endParaRPr lang="en-US" sz="2800" smtClean="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pPr>
              <a:defRPr/>
            </a:pPr>
            <a:fld id="{2FA0D79D-7A9C-4A6B-A8A0-3EF46F7FE4AD}"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48887F74-80BD-405A-8F91-94C252C90AD8}" type="slidenum">
              <a:rPr lang="en-US"/>
              <a:pPr>
                <a:defRPr/>
              </a:pPr>
              <a:t>75</a:t>
            </a:fld>
            <a:endParaRPr lang="en-US"/>
          </a:p>
        </p:txBody>
      </p:sp>
      <p:pic>
        <p:nvPicPr>
          <p:cNvPr id="87047" name="Picture 6" descr="BCKPC184"/>
          <p:cNvPicPr>
            <a:picLocks noChangeAspect="1" noChangeArrowheads="1"/>
          </p:cNvPicPr>
          <p:nvPr/>
        </p:nvPicPr>
        <p:blipFill>
          <a:blip r:embed="rId3"/>
          <a:srcRect/>
          <a:stretch>
            <a:fillRect/>
          </a:stretch>
        </p:blipFill>
        <p:spPr bwMode="auto">
          <a:xfrm>
            <a:off x="1371600" y="3429000"/>
            <a:ext cx="7162800" cy="3429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0" name="Picture 5" descr="j0149481"/>
          <p:cNvPicPr>
            <a:picLocks noGrp="1" noChangeAspect="1" noChangeArrowheads="1"/>
          </p:cNvPicPr>
          <p:nvPr>
            <p:ph sz="half" idx="1"/>
          </p:nvPr>
        </p:nvPicPr>
        <p:blipFill>
          <a:blip r:embed="rId3"/>
          <a:srcRect/>
          <a:stretch>
            <a:fillRect/>
          </a:stretch>
        </p:blipFill>
        <p:spPr>
          <a:xfrm>
            <a:off x="868363" y="1758950"/>
            <a:ext cx="3932237" cy="3948113"/>
          </a:xfrm>
        </p:spPr>
      </p:pic>
      <p:sp>
        <p:nvSpPr>
          <p:cNvPr id="88069" name="Rectangle 3"/>
          <p:cNvSpPr>
            <a:spLocks noGrp="1" noRot="1" noChangeArrowheads="1"/>
          </p:cNvSpPr>
          <p:nvPr>
            <p:ph type="body" sz="half" idx="2"/>
          </p:nvPr>
        </p:nvSpPr>
        <p:spPr/>
        <p:txBody>
          <a:bodyPr/>
          <a:lstStyle/>
          <a:p>
            <a:pPr eaLnBrk="1" hangingPunct="1">
              <a:buFont typeface="Wingdings" pitchFamily="2" charset="2"/>
              <a:buNone/>
            </a:pPr>
            <a:r>
              <a:rPr lang="en-US" sz="3600" smtClean="0">
                <a:solidFill>
                  <a:srgbClr val="100456"/>
                </a:solidFill>
              </a:rPr>
              <a:t>   A crisis is a disturbance caused by a stressful event or a perceived threat.</a:t>
            </a:r>
          </a:p>
        </p:txBody>
      </p:sp>
      <p:sp>
        <p:nvSpPr>
          <p:cNvPr id="5" name="Date Placeholder 4"/>
          <p:cNvSpPr>
            <a:spLocks noGrp="1"/>
          </p:cNvSpPr>
          <p:nvPr>
            <p:ph type="dt" sz="half" idx="10"/>
          </p:nvPr>
        </p:nvSpPr>
        <p:spPr/>
        <p:txBody>
          <a:bodyPr/>
          <a:lstStyle/>
          <a:p>
            <a:pPr>
              <a:defRPr/>
            </a:pPr>
            <a:fld id="{A06DE3DD-F30A-442F-B357-40BC5F401319}"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A5E136B9-5465-4B75-8290-3B6F92A220C4}" type="slidenum">
              <a:rPr lang="en-US"/>
              <a:pPr>
                <a:defRPr/>
              </a:pPr>
              <a:t>76</a:t>
            </a:fld>
            <a:endParaRPr lang="en-US"/>
          </a:p>
        </p:txBody>
      </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2"/>
          <p:cNvSpPr>
            <a:spLocks noGrp="1" noRot="1" noChangeArrowheads="1"/>
          </p:cNvSpPr>
          <p:nvPr>
            <p:ph type="title"/>
          </p:nvPr>
        </p:nvSpPr>
        <p:spPr/>
        <p:txBody>
          <a:bodyPr/>
          <a:lstStyle/>
          <a:p>
            <a:pPr eaLnBrk="1" hangingPunct="1"/>
            <a:r>
              <a:rPr lang="en-US" smtClean="0">
                <a:solidFill>
                  <a:srgbClr val="100456"/>
                </a:solidFill>
              </a:rPr>
              <a:t>Types of crisis</a:t>
            </a:r>
          </a:p>
        </p:txBody>
      </p:sp>
      <p:sp>
        <p:nvSpPr>
          <p:cNvPr id="89094" name="Rectangle 3"/>
          <p:cNvSpPr>
            <a:spLocks noGrp="1" noRot="1" noChangeArrowheads="1"/>
          </p:cNvSpPr>
          <p:nvPr>
            <p:ph idx="1"/>
          </p:nvPr>
        </p:nvSpPr>
        <p:spPr/>
        <p:txBody>
          <a:bodyPr>
            <a:normAutofit lnSpcReduction="10000"/>
          </a:bodyPr>
          <a:lstStyle/>
          <a:p>
            <a:pPr eaLnBrk="1" hangingPunct="1">
              <a:lnSpc>
                <a:spcPct val="90000"/>
              </a:lnSpc>
              <a:buFont typeface="Wingdings" pitchFamily="2" charset="2"/>
              <a:buNone/>
            </a:pPr>
            <a:r>
              <a:rPr lang="en-US" smtClean="0">
                <a:solidFill>
                  <a:srgbClr val="100456"/>
                </a:solidFill>
              </a:rPr>
              <a:t>According to Baldwin in 1987 .(identified six classes of emotional crisis)</a:t>
            </a:r>
          </a:p>
          <a:p>
            <a:pPr eaLnBrk="1" hangingPunct="1">
              <a:lnSpc>
                <a:spcPct val="90000"/>
              </a:lnSpc>
            </a:pPr>
            <a:r>
              <a:rPr lang="en-US" smtClean="0">
                <a:solidFill>
                  <a:srgbClr val="100456"/>
                </a:solidFill>
              </a:rPr>
              <a:t>Dispositional crisis</a:t>
            </a:r>
          </a:p>
          <a:p>
            <a:pPr eaLnBrk="1" hangingPunct="1">
              <a:lnSpc>
                <a:spcPct val="90000"/>
              </a:lnSpc>
            </a:pPr>
            <a:r>
              <a:rPr lang="en-US" smtClean="0">
                <a:solidFill>
                  <a:srgbClr val="100456"/>
                </a:solidFill>
              </a:rPr>
              <a:t>Anticipated life transition</a:t>
            </a:r>
          </a:p>
          <a:p>
            <a:pPr eaLnBrk="1" hangingPunct="1">
              <a:lnSpc>
                <a:spcPct val="90000"/>
              </a:lnSpc>
            </a:pPr>
            <a:r>
              <a:rPr lang="en-US" smtClean="0">
                <a:solidFill>
                  <a:srgbClr val="100456"/>
                </a:solidFill>
              </a:rPr>
              <a:t>Traumatic stress\ situational crisis</a:t>
            </a:r>
          </a:p>
          <a:p>
            <a:pPr eaLnBrk="1" hangingPunct="1">
              <a:lnSpc>
                <a:spcPct val="90000"/>
              </a:lnSpc>
            </a:pPr>
            <a:r>
              <a:rPr lang="en-US" smtClean="0">
                <a:solidFill>
                  <a:srgbClr val="100456"/>
                </a:solidFill>
              </a:rPr>
              <a:t>Maturational crisis\developmental crisis</a:t>
            </a:r>
          </a:p>
          <a:p>
            <a:pPr eaLnBrk="1" hangingPunct="1">
              <a:lnSpc>
                <a:spcPct val="90000"/>
              </a:lnSpc>
            </a:pPr>
            <a:r>
              <a:rPr lang="en-US" smtClean="0">
                <a:solidFill>
                  <a:srgbClr val="100456"/>
                </a:solidFill>
              </a:rPr>
              <a:t>Crisis reflecting psychopathology</a:t>
            </a:r>
          </a:p>
          <a:p>
            <a:pPr eaLnBrk="1" hangingPunct="1">
              <a:lnSpc>
                <a:spcPct val="90000"/>
              </a:lnSpc>
            </a:pPr>
            <a:r>
              <a:rPr lang="en-US" smtClean="0">
                <a:solidFill>
                  <a:srgbClr val="100456"/>
                </a:solidFill>
              </a:rPr>
              <a:t>Psychiatric emergencies</a:t>
            </a:r>
          </a:p>
          <a:p>
            <a:pPr eaLnBrk="1" hangingPunct="1">
              <a:lnSpc>
                <a:spcPct val="90000"/>
              </a:lnSpc>
            </a:pPr>
            <a:endParaRPr lang="en-US" smtClean="0">
              <a:solidFill>
                <a:srgbClr val="100456"/>
              </a:solidFill>
            </a:endParaRPr>
          </a:p>
        </p:txBody>
      </p:sp>
      <p:sp>
        <p:nvSpPr>
          <p:cNvPr id="4" name="Date Placeholder 3"/>
          <p:cNvSpPr>
            <a:spLocks noGrp="1"/>
          </p:cNvSpPr>
          <p:nvPr>
            <p:ph type="dt" sz="half" idx="10"/>
          </p:nvPr>
        </p:nvSpPr>
        <p:spPr/>
        <p:txBody>
          <a:bodyPr/>
          <a:lstStyle/>
          <a:p>
            <a:pPr>
              <a:defRPr/>
            </a:pPr>
            <a:fld id="{DB2CD137-529D-4991-8BAC-046E82970EF3}" type="datetime1">
              <a:rPr lang="en-US"/>
              <a:pPr>
                <a:defRPr/>
              </a:pPr>
              <a:t>12/11/2023</a:t>
            </a:fld>
            <a:endParaRPr lang="en-US"/>
          </a:p>
        </p:txBody>
      </p:sp>
      <p:sp>
        <p:nvSpPr>
          <p:cNvPr id="5" name="Footer Placeholder 4"/>
          <p:cNvSpPr>
            <a:spLocks noGrp="1"/>
          </p:cNvSpPr>
          <p:nvPr>
            <p:ph type="ftr" sz="quarter" idx="11"/>
          </p:nvPr>
        </p:nvSpPr>
        <p:spPr/>
        <p:txBody>
          <a:bodyPr/>
          <a:lstStyle/>
          <a:p>
            <a:pPr>
              <a:defRPr/>
            </a:pPr>
            <a:r>
              <a:rPr lang="en-US"/>
              <a:t>CRISIS  INTERVENTION/PSYCHIATRY</a:t>
            </a:r>
          </a:p>
        </p:txBody>
      </p:sp>
      <p:sp>
        <p:nvSpPr>
          <p:cNvPr id="6" name="Slide Number Placeholder 5"/>
          <p:cNvSpPr>
            <a:spLocks noGrp="1"/>
          </p:cNvSpPr>
          <p:nvPr>
            <p:ph type="sldNum" sz="quarter" idx="12"/>
          </p:nvPr>
        </p:nvSpPr>
        <p:spPr/>
        <p:txBody>
          <a:bodyPr/>
          <a:lstStyle/>
          <a:p>
            <a:pPr>
              <a:defRPr/>
            </a:pPr>
            <a:fld id="{184CA299-14ED-4969-958D-3FBDEBA377A9}" type="slidenum">
              <a:rPr lang="en-US" smtClean="0"/>
              <a:pPr>
                <a:defRPr/>
              </a:pPr>
              <a:t>77</a:t>
            </a:fld>
            <a:endParaRPr 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2"/>
          <p:cNvSpPr>
            <a:spLocks noGrp="1" noRot="1" noChangeArrowheads="1"/>
          </p:cNvSpPr>
          <p:nvPr>
            <p:ph type="title"/>
          </p:nvPr>
        </p:nvSpPr>
        <p:spPr/>
        <p:txBody>
          <a:bodyPr/>
          <a:lstStyle/>
          <a:p>
            <a:pPr eaLnBrk="1" hangingPunct="1"/>
            <a:r>
              <a:rPr lang="en-US" smtClean="0">
                <a:solidFill>
                  <a:srgbClr val="100456"/>
                </a:solidFill>
              </a:rPr>
              <a:t>Balancing factors</a:t>
            </a:r>
          </a:p>
        </p:txBody>
      </p:sp>
      <p:grpSp>
        <p:nvGrpSpPr>
          <p:cNvPr id="2" name="Content Placeholder 3073"/>
          <p:cNvGrpSpPr>
            <a:grpSpLocks noChangeAspect="1"/>
          </p:cNvGrpSpPr>
          <p:nvPr/>
        </p:nvGrpSpPr>
        <p:grpSpPr bwMode="auto">
          <a:xfrm>
            <a:off x="914400" y="1524000"/>
            <a:ext cx="8229600" cy="4876800"/>
            <a:chOff x="-624" y="960"/>
            <a:chExt cx="5184" cy="3072"/>
          </a:xfrm>
        </p:grpSpPr>
        <p:sp>
          <p:nvSpPr>
            <p:cNvPr id="3" name="_s3076"/>
            <p:cNvSpPr>
              <a:spLocks noChangeArrowheads="1" noTextEdit="1"/>
            </p:cNvSpPr>
            <p:nvPr/>
          </p:nvSpPr>
          <p:spPr bwMode="auto">
            <a:xfrm>
              <a:off x="1518" y="1704"/>
              <a:ext cx="900" cy="900"/>
            </a:xfrm>
            <a:prstGeom prst="ellipse">
              <a:avLst/>
            </a:prstGeom>
            <a:solidFill>
              <a:schemeClr val="accent2">
                <a:alpha val="50000"/>
              </a:schemeClr>
            </a:solidFill>
            <a:ln w="4669">
              <a:solidFill>
                <a:schemeClr val="accent2"/>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4" name="_s3077"/>
            <p:cNvSpPr>
              <a:spLocks noChangeArrowheads="1"/>
            </p:cNvSpPr>
            <p:nvPr/>
          </p:nvSpPr>
          <p:spPr bwMode="auto">
            <a:xfrm>
              <a:off x="1518" y="1389"/>
              <a:ext cx="9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Perception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Of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event</a:t>
              </a:r>
            </a:p>
          </p:txBody>
        </p:sp>
        <p:sp>
          <p:nvSpPr>
            <p:cNvPr id="8" name="_s3078"/>
            <p:cNvSpPr>
              <a:spLocks noChangeArrowheads="1" noTextEdit="1"/>
            </p:cNvSpPr>
            <p:nvPr/>
          </p:nvSpPr>
          <p:spPr bwMode="auto">
            <a:xfrm>
              <a:off x="1814" y="2217"/>
              <a:ext cx="900" cy="900"/>
            </a:xfrm>
            <a:prstGeom prst="ellipse">
              <a:avLst/>
            </a:prstGeom>
            <a:solidFill>
              <a:schemeClr val="hlink">
                <a:alpha val="50000"/>
              </a:schemeClr>
            </a:solidFill>
            <a:ln w="4669">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9" name="_s3079"/>
            <p:cNvSpPr>
              <a:spLocks noChangeArrowheads="1"/>
            </p:cNvSpPr>
            <p:nvPr/>
          </p:nvSpPr>
          <p:spPr bwMode="auto">
            <a:xfrm>
              <a:off x="2731" y="2937"/>
              <a:ext cx="9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Situational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support</a:t>
              </a:r>
            </a:p>
          </p:txBody>
        </p:sp>
        <p:sp>
          <p:nvSpPr>
            <p:cNvPr id="10" name="_s3080"/>
            <p:cNvSpPr>
              <a:spLocks noChangeArrowheads="1" noTextEdit="1"/>
            </p:cNvSpPr>
            <p:nvPr/>
          </p:nvSpPr>
          <p:spPr bwMode="auto">
            <a:xfrm>
              <a:off x="1221" y="2216"/>
              <a:ext cx="900" cy="900"/>
            </a:xfrm>
            <a:prstGeom prst="ellipse">
              <a:avLst/>
            </a:prstGeom>
            <a:solidFill>
              <a:schemeClr val="folHlink">
                <a:alpha val="50000"/>
              </a:schemeClr>
            </a:solidFill>
            <a:ln w="4669">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1" name="_s3081"/>
            <p:cNvSpPr>
              <a:spLocks noChangeArrowheads="1"/>
            </p:cNvSpPr>
            <p:nvPr/>
          </p:nvSpPr>
          <p:spPr bwMode="auto">
            <a:xfrm>
              <a:off x="304" y="2936"/>
              <a:ext cx="9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Coping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mechanism</a:t>
              </a:r>
            </a:p>
          </p:txBody>
        </p:sp>
      </p:grpSp>
      <p:sp>
        <p:nvSpPr>
          <p:cNvPr id="5" name="Date Placeholder 3"/>
          <p:cNvSpPr>
            <a:spLocks noGrp="1"/>
          </p:cNvSpPr>
          <p:nvPr>
            <p:ph type="dt" sz="half" idx="10"/>
          </p:nvPr>
        </p:nvSpPr>
        <p:spPr/>
        <p:txBody>
          <a:bodyPr/>
          <a:lstStyle/>
          <a:p>
            <a:pPr>
              <a:defRPr/>
            </a:pPr>
            <a:fld id="{96CFFEC0-E14F-4E12-8340-48777A3ECE63}" type="datetime1">
              <a:rPr lang="en-US"/>
              <a:pPr>
                <a:defRPr/>
              </a:pPr>
              <a:t>12/11/2023</a:t>
            </a:fld>
            <a:endParaRPr lang="en-US"/>
          </a:p>
        </p:txBody>
      </p:sp>
      <p:sp>
        <p:nvSpPr>
          <p:cNvPr id="6" name="Footer Placeholder 4"/>
          <p:cNvSpPr>
            <a:spLocks noGrp="1"/>
          </p:cNvSpPr>
          <p:nvPr>
            <p:ph type="ftr" sz="quarter" idx="11"/>
          </p:nvPr>
        </p:nvSpPr>
        <p:spPr/>
        <p:txBody>
          <a:bodyPr/>
          <a:lstStyle/>
          <a:p>
            <a:pPr>
              <a:defRPr/>
            </a:pPr>
            <a:r>
              <a:rPr lang="en-US"/>
              <a:t>CRISIS  INTERVENTION/PSYCHIATRY</a:t>
            </a:r>
          </a:p>
        </p:txBody>
      </p:sp>
      <p:sp>
        <p:nvSpPr>
          <p:cNvPr id="7" name="Slide Number Placeholder 5"/>
          <p:cNvSpPr>
            <a:spLocks noGrp="1"/>
          </p:cNvSpPr>
          <p:nvPr>
            <p:ph type="sldNum" sz="quarter" idx="12"/>
          </p:nvPr>
        </p:nvSpPr>
        <p:spPr/>
        <p:txBody>
          <a:bodyPr/>
          <a:lstStyle/>
          <a:p>
            <a:pPr>
              <a:defRPr/>
            </a:pPr>
            <a:fld id="{E21D6777-1D37-4486-94A1-3992B7950701}" type="slidenum">
              <a:rPr lang="en-US" smtClean="0"/>
              <a:pPr>
                <a:defRPr/>
              </a:pPr>
              <a:t>78</a:t>
            </a:fld>
            <a:endParaRPr lang="en-US" smtClean="0"/>
          </a:p>
        </p:txBody>
      </p:sp>
      <p:sp>
        <p:nvSpPr>
          <p:cNvPr id="3086" name="Text Box 17"/>
          <p:cNvSpPr txBox="1">
            <a:spLocks noChangeArrowheads="1"/>
          </p:cNvSpPr>
          <p:nvPr/>
        </p:nvSpPr>
        <p:spPr bwMode="auto">
          <a:xfrm>
            <a:off x="4419600" y="3165475"/>
            <a:ext cx="1066800" cy="457200"/>
          </a:xfrm>
          <a:prstGeom prst="rect">
            <a:avLst/>
          </a:prstGeom>
          <a:noFill/>
          <a:ln w="12700" cap="sq">
            <a:noFill/>
            <a:miter lim="800000"/>
            <a:headEnd type="none" w="sm" len="sm"/>
            <a:tailEnd type="none" w="sm" len="sm"/>
          </a:ln>
        </p:spPr>
        <p:txBody>
          <a:bodyPr>
            <a:spAutoFit/>
          </a:bodyPr>
          <a:lstStyle/>
          <a:p>
            <a:endParaRPr lang="en-US">
              <a:latin typeface="Times New Roman" pitchFamily="18" charset="0"/>
            </a:endParaRPr>
          </a:p>
        </p:txBody>
      </p:sp>
    </p:spTree>
  </p:cSld>
  <p:clrMapOvr>
    <a:masterClrMapping/>
  </p:clrMapOvr>
  <p:transition>
    <p:cut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304800"/>
            <a:ext cx="8385175" cy="762000"/>
          </a:xfrm>
        </p:spPr>
        <p:txBody>
          <a:bodyPr>
            <a:normAutofit fontScale="90000"/>
          </a:bodyPr>
          <a:lstStyle/>
          <a:p>
            <a:pPr eaLnBrk="1" hangingPunct="1"/>
            <a:r>
              <a:rPr lang="en-US" sz="6600" smtClean="0">
                <a:solidFill>
                  <a:srgbClr val="100456"/>
                </a:solidFill>
                <a:latin typeface="Times New Roman" pitchFamily="18" charset="0"/>
                <a:cs typeface="Times New Roman" pitchFamily="18" charset="0"/>
              </a:rPr>
              <a:t>Crisis intervention</a:t>
            </a:r>
          </a:p>
        </p:txBody>
      </p:sp>
      <p:sp>
        <p:nvSpPr>
          <p:cNvPr id="56323" name="Rectangle 3"/>
          <p:cNvSpPr>
            <a:spLocks noGrp="1" noRot="1" noChangeArrowheads="1"/>
          </p:cNvSpPr>
          <p:nvPr>
            <p:ph type="body" sz="half" idx="1"/>
          </p:nvPr>
        </p:nvSpPr>
        <p:spPr>
          <a:xfrm>
            <a:off x="152400" y="1066800"/>
            <a:ext cx="6477000" cy="5638800"/>
          </a:xfrm>
        </p:spPr>
        <p:txBody>
          <a:bodyPr/>
          <a:lstStyle/>
          <a:p>
            <a:pPr eaLnBrk="1" hangingPunct="1">
              <a:lnSpc>
                <a:spcPct val="90000"/>
              </a:lnSpc>
            </a:pPr>
            <a:r>
              <a:rPr lang="en-US" sz="3200" smtClean="0">
                <a:solidFill>
                  <a:srgbClr val="040113"/>
                </a:solidFill>
                <a:latin typeface="Times New Roman" pitchFamily="18" charset="0"/>
                <a:cs typeface="Times New Roman" pitchFamily="18" charset="0"/>
              </a:rPr>
              <a:t>Crisis intervention may be defined a short term, inexpensive therapy focused on immediate problem and usually limited to six weeks.</a:t>
            </a:r>
          </a:p>
          <a:p>
            <a:pPr eaLnBrk="1" hangingPunct="1">
              <a:lnSpc>
                <a:spcPct val="90000"/>
              </a:lnSpc>
            </a:pPr>
            <a:r>
              <a:rPr lang="en-US" sz="3200" smtClean="0">
                <a:solidFill>
                  <a:srgbClr val="040113"/>
                </a:solidFill>
                <a:latin typeface="Times New Roman" pitchFamily="18" charset="0"/>
                <a:cs typeface="Times New Roman" pitchFamily="18" charset="0"/>
              </a:rPr>
              <a:t>Is a supportive therapy with the restoration of the individual to pre crisis level of functioning or possible higher level of functioning.</a:t>
            </a:r>
          </a:p>
          <a:p>
            <a:pPr eaLnBrk="1" hangingPunct="1">
              <a:lnSpc>
                <a:spcPct val="90000"/>
              </a:lnSpc>
            </a:pPr>
            <a:r>
              <a:rPr lang="en-US" sz="3200" smtClean="0">
                <a:solidFill>
                  <a:srgbClr val="040113"/>
                </a:solidFill>
                <a:latin typeface="Times New Roman" pitchFamily="18" charset="0"/>
                <a:cs typeface="Times New Roman" pitchFamily="18" charset="0"/>
              </a:rPr>
              <a:t> It can offer immediate help to a person in crisis needs.</a:t>
            </a:r>
          </a:p>
          <a:p>
            <a:pPr eaLnBrk="1" hangingPunct="1">
              <a:lnSpc>
                <a:spcPct val="90000"/>
              </a:lnSpc>
            </a:pPr>
            <a:endParaRPr lang="en-US" sz="3200" smtClean="0">
              <a:solidFill>
                <a:srgbClr val="040113"/>
              </a:solidFill>
              <a:latin typeface="Times New Roman" pitchFamily="18" charset="0"/>
              <a:cs typeface="Times New Roman" pitchFamily="18" charset="0"/>
            </a:endParaRPr>
          </a:p>
        </p:txBody>
      </p:sp>
      <p:pic>
        <p:nvPicPr>
          <p:cNvPr id="90119" name="Picture 7" descr="BDRQN014"/>
          <p:cNvPicPr>
            <a:picLocks noGrp="1" noChangeAspect="1" noChangeArrowheads="1"/>
          </p:cNvPicPr>
          <p:nvPr>
            <p:ph sz="half" idx="2"/>
          </p:nvPr>
        </p:nvPicPr>
        <p:blipFill>
          <a:blip r:embed="rId3"/>
          <a:srcRect/>
          <a:stretch>
            <a:fillRect/>
          </a:stretch>
        </p:blipFill>
        <p:spPr>
          <a:xfrm>
            <a:off x="6705600" y="2514600"/>
            <a:ext cx="2286000" cy="2743200"/>
          </a:xfrm>
        </p:spPr>
      </p:pic>
      <p:sp>
        <p:nvSpPr>
          <p:cNvPr id="5" name="Date Placeholder 4"/>
          <p:cNvSpPr>
            <a:spLocks noGrp="1"/>
          </p:cNvSpPr>
          <p:nvPr>
            <p:ph type="dt" sz="half" idx="10"/>
          </p:nvPr>
        </p:nvSpPr>
        <p:spPr/>
        <p:txBody>
          <a:bodyPr/>
          <a:lstStyle/>
          <a:p>
            <a:pPr>
              <a:defRPr/>
            </a:pPr>
            <a:fld id="{44AA20A5-FA18-4AC5-959C-3D7B14FE5313}"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dirty="0"/>
              <a:t>CRISIS  INTERVENTION/PSYCHIATRY</a:t>
            </a:r>
          </a:p>
        </p:txBody>
      </p:sp>
      <p:sp>
        <p:nvSpPr>
          <p:cNvPr id="7" name="Slide Number Placeholder 6"/>
          <p:cNvSpPr>
            <a:spLocks noGrp="1"/>
          </p:cNvSpPr>
          <p:nvPr>
            <p:ph type="sldNum" sz="quarter" idx="12"/>
          </p:nvPr>
        </p:nvSpPr>
        <p:spPr/>
        <p:txBody>
          <a:bodyPr/>
          <a:lstStyle/>
          <a:p>
            <a:pPr>
              <a:defRPr/>
            </a:pPr>
            <a:fld id="{B92A4F94-CD95-4D33-9600-F97BAB7F7385}" type="slidenum">
              <a:rPr lang="en-US"/>
              <a:pPr>
                <a:defRPr/>
              </a:pPr>
              <a:t>79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1000">
                                          <p:stCondLst>
                                            <p:cond delay="0"/>
                                          </p:stCondLst>
                                        </p:cTn>
                                        <p:tgtEl>
                                          <p:spTgt spid="563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6323">
                                            <p:txEl>
                                              <p:pRg st="1" end="1"/>
                                            </p:txEl>
                                          </p:spTgt>
                                        </p:tgtEl>
                                        <p:attrNameLst>
                                          <p:attrName>style.visibility</p:attrName>
                                        </p:attrNameLst>
                                      </p:cBhvr>
                                      <p:to>
                                        <p:strVal val="visible"/>
                                      </p:to>
                                    </p:set>
                                    <p:animEffect transition="in" filter="fade">
                                      <p:cBhvr>
                                        <p:cTn id="19" dur="1000">
                                          <p:stCondLst>
                                            <p:cond delay="0"/>
                                          </p:stCondLst>
                                        </p:cTn>
                                        <p:tgtEl>
                                          <p:spTgt spid="5632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Effect transition="in" filter="fade">
                                      <p:cBhvr>
                                        <p:cTn id="24" dur="1000">
                                          <p:stCondLst>
                                            <p:cond delay="0"/>
                                          </p:stCondLst>
                                        </p:cTn>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553200"/>
          </a:xfrm>
        </p:spPr>
        <p:txBody>
          <a:bodyPr/>
          <a:lstStyle/>
          <a:p>
            <a:pPr>
              <a:defRPr/>
            </a:pPr>
            <a:r>
              <a:rPr lang="en-US" sz="3200" dirty="0" smtClean="0">
                <a:solidFill>
                  <a:srgbClr val="FF0000"/>
                </a:solidFill>
              </a:rPr>
              <a:t>Intervention oriented child in the school</a:t>
            </a:r>
          </a:p>
          <a:p>
            <a:pPr marL="514350" indent="-514350">
              <a:buFont typeface="+mj-lt"/>
              <a:buAutoNum type="arabicPeriod"/>
              <a:defRPr/>
            </a:pPr>
            <a:r>
              <a:rPr lang="en-US" dirty="0" smtClean="0"/>
              <a:t>Teaching growth and development of the parents and teachers</a:t>
            </a:r>
          </a:p>
          <a:p>
            <a:pPr marL="514350" indent="-514350">
              <a:buFont typeface="+mj-lt"/>
              <a:buAutoNum type="arabicPeriod"/>
              <a:defRPr/>
            </a:pPr>
            <a:r>
              <a:rPr lang="en-US" dirty="0" smtClean="0"/>
              <a:t>Identifying scholastic problems</a:t>
            </a:r>
          </a:p>
          <a:p>
            <a:pPr marL="514350" indent="-514350">
              <a:defRPr/>
            </a:pPr>
            <a:r>
              <a:rPr lang="en-US" sz="3200" dirty="0" smtClean="0">
                <a:solidFill>
                  <a:srgbClr val="FF0000"/>
                </a:solidFill>
              </a:rPr>
              <a:t>Family centered interventions </a:t>
            </a:r>
          </a:p>
          <a:p>
            <a:pPr marL="514350" indent="-514350">
              <a:buFont typeface="+mj-lt"/>
              <a:buAutoNum type="arabicPeriod"/>
              <a:defRPr/>
            </a:pPr>
            <a:r>
              <a:rPr lang="en-US" sz="2800" dirty="0" smtClean="0"/>
              <a:t>to ensure harmonious relationship</a:t>
            </a:r>
          </a:p>
          <a:p>
            <a:pPr marL="514350" indent="-514350">
              <a:buFont typeface="+mj-lt"/>
              <a:buAutoNum type="arabicPeriod"/>
              <a:defRPr/>
            </a:pPr>
            <a:r>
              <a:rPr lang="en-US" sz="2800" dirty="0" smtClean="0"/>
              <a:t>To keep families intact</a:t>
            </a:r>
          </a:p>
          <a:p>
            <a:pPr marL="514350" indent="-514350">
              <a:buFont typeface="+mj-lt"/>
              <a:buAutoNum type="arabicPeriod"/>
              <a:defRPr/>
            </a:pPr>
            <a:r>
              <a:rPr lang="en-US" sz="2800" dirty="0" smtClean="0"/>
              <a:t>For families in crisis</a:t>
            </a:r>
          </a:p>
          <a:p>
            <a:pPr marL="514350" indent="-514350">
              <a:buFont typeface="+mj-lt"/>
              <a:buAutoNum type="arabicPeriod"/>
              <a:defRPr/>
            </a:pPr>
            <a:r>
              <a:rPr lang="en-US" sz="2800" dirty="0" smtClean="0"/>
              <a:t>Mental health education</a:t>
            </a:r>
          </a:p>
          <a:p>
            <a:pPr marL="514350" indent="-514350">
              <a:buFont typeface="+mj-lt"/>
              <a:buAutoNum type="arabicPeriod"/>
              <a:defRPr/>
            </a:pPr>
            <a:r>
              <a:rPr lang="en-US" sz="2800" dirty="0" smtClean="0"/>
              <a:t>Society centered preventive measures</a:t>
            </a:r>
          </a:p>
          <a:p>
            <a:pPr marL="514350" indent="-514350">
              <a:buFont typeface="+mj-lt"/>
              <a:buAutoNum type="arabicPeriod"/>
              <a:defRPr/>
            </a:pPr>
            <a:endParaRPr lang="en-US" sz="2800" dirty="0" smtClean="0"/>
          </a:p>
          <a:p>
            <a:pPr>
              <a:buFont typeface="Wingdings 2" pitchFamily="18" charset="2"/>
              <a:buNone/>
              <a:defRPr/>
            </a:pPr>
            <a:endParaRPr lang="en-US" sz="2800" dirty="0"/>
          </a:p>
        </p:txBody>
      </p:sp>
      <p:sp>
        <p:nvSpPr>
          <p:cNvPr id="4" name="Slide Number Placeholder 3"/>
          <p:cNvSpPr>
            <a:spLocks noGrp="1"/>
          </p:cNvSpPr>
          <p:nvPr>
            <p:ph type="sldNum" sz="quarter" idx="12"/>
          </p:nvPr>
        </p:nvSpPr>
        <p:spPr/>
        <p:txBody>
          <a:bodyPr/>
          <a:lstStyle/>
          <a:p>
            <a:pPr>
              <a:defRPr/>
            </a:pPr>
            <a:fld id="{80E8A6E1-81EF-4C52-BAFD-3BB7970E78BC}"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41" name="Rectangle 2"/>
          <p:cNvSpPr>
            <a:spLocks noGrp="1" noRot="1" noChangeArrowheads="1"/>
          </p:cNvSpPr>
          <p:nvPr>
            <p:ph type="title"/>
          </p:nvPr>
        </p:nvSpPr>
        <p:spPr>
          <a:xfrm>
            <a:off x="609600" y="228600"/>
            <a:ext cx="8305800" cy="762000"/>
          </a:xfrm>
        </p:spPr>
        <p:txBody>
          <a:bodyPr/>
          <a:lstStyle/>
          <a:p>
            <a:pPr eaLnBrk="1" hangingPunct="1"/>
            <a:r>
              <a:rPr lang="en-US" smtClean="0">
                <a:solidFill>
                  <a:srgbClr val="100456"/>
                </a:solidFill>
                <a:latin typeface="Times New Roman" pitchFamily="18" charset="0"/>
                <a:cs typeface="Times New Roman" pitchFamily="18" charset="0"/>
              </a:rPr>
              <a:t>Levels of crisis intervention</a:t>
            </a:r>
          </a:p>
        </p:txBody>
      </p:sp>
      <p:sp>
        <p:nvSpPr>
          <p:cNvPr id="4" name="Date Placeholder 3"/>
          <p:cNvSpPr>
            <a:spLocks noGrp="1"/>
          </p:cNvSpPr>
          <p:nvPr>
            <p:ph type="dt" sz="half" idx="10"/>
          </p:nvPr>
        </p:nvSpPr>
        <p:spPr/>
        <p:txBody>
          <a:bodyPr/>
          <a:lstStyle/>
          <a:p>
            <a:pPr>
              <a:defRPr/>
            </a:pPr>
            <a:fld id="{9F53C592-A15F-48C3-BBAA-9DB94563B6BF}" type="datetime1">
              <a:rPr lang="en-US"/>
              <a:pPr>
                <a:defRPr/>
              </a:pPr>
              <a:t>12/11/2023</a:t>
            </a:fld>
            <a:endParaRPr lang="en-US"/>
          </a:p>
        </p:txBody>
      </p:sp>
      <p:sp>
        <p:nvSpPr>
          <p:cNvPr id="5" name="Footer Placeholder 4"/>
          <p:cNvSpPr>
            <a:spLocks noGrp="1"/>
          </p:cNvSpPr>
          <p:nvPr>
            <p:ph type="ftr" sz="quarter" idx="11"/>
          </p:nvPr>
        </p:nvSpPr>
        <p:spPr/>
        <p:txBody>
          <a:bodyPr/>
          <a:lstStyle/>
          <a:p>
            <a:pPr>
              <a:defRPr/>
            </a:pPr>
            <a:r>
              <a:rPr lang="en-US"/>
              <a:t>CRISIS  INTERVENTION/PSYCHIATRY</a:t>
            </a:r>
          </a:p>
        </p:txBody>
      </p:sp>
      <p:sp>
        <p:nvSpPr>
          <p:cNvPr id="6" name="Slide Number Placeholder 5"/>
          <p:cNvSpPr>
            <a:spLocks noGrp="1"/>
          </p:cNvSpPr>
          <p:nvPr>
            <p:ph type="sldNum" sz="quarter" idx="12"/>
          </p:nvPr>
        </p:nvSpPr>
        <p:spPr/>
        <p:txBody>
          <a:bodyPr/>
          <a:lstStyle/>
          <a:p>
            <a:pPr>
              <a:defRPr/>
            </a:pPr>
            <a:fld id="{82F34484-7634-4F9A-A735-75CC526E2038}" type="slidenum">
              <a:rPr lang="en-US" smtClean="0"/>
              <a:pPr>
                <a:defRPr/>
              </a:pPr>
              <a:t>80</a:t>
            </a:fld>
            <a:endParaRPr lang="en-US" smtClean="0"/>
          </a:p>
        </p:txBody>
      </p:sp>
      <p:graphicFrame>
        <p:nvGraphicFramePr>
          <p:cNvPr id="7" name="Diagram 6"/>
          <p:cNvGraphicFramePr/>
          <p:nvPr/>
        </p:nvGraphicFramePr>
        <p:xfrm>
          <a:off x="304800" y="1143000"/>
          <a:ext cx="88392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457200" y="376238"/>
            <a:ext cx="8385175" cy="995362"/>
          </a:xfrm>
        </p:spPr>
        <p:txBody>
          <a:bodyPr/>
          <a:lstStyle/>
          <a:p>
            <a:pPr eaLnBrk="1" hangingPunct="1"/>
            <a:r>
              <a:rPr lang="en-US" sz="4000" smtClean="0">
                <a:solidFill>
                  <a:srgbClr val="100456"/>
                </a:solidFill>
              </a:rPr>
              <a:t>STEPS OF CRISIS INTERVENTION</a:t>
            </a:r>
          </a:p>
        </p:txBody>
      </p:sp>
      <p:sp>
        <p:nvSpPr>
          <p:cNvPr id="60419" name="Rectangle 3"/>
          <p:cNvSpPr>
            <a:spLocks noGrp="1" noRot="1" noChangeArrowheads="1"/>
          </p:cNvSpPr>
          <p:nvPr>
            <p:ph type="body" sz="half" idx="1"/>
          </p:nvPr>
        </p:nvSpPr>
        <p:spPr>
          <a:xfrm>
            <a:off x="381000" y="1905000"/>
            <a:ext cx="3429000" cy="4191000"/>
          </a:xfrm>
        </p:spPr>
        <p:txBody>
          <a:bodyPr/>
          <a:lstStyle/>
          <a:p>
            <a:pPr eaLnBrk="1" hangingPunct="1"/>
            <a:r>
              <a:rPr lang="en-US" sz="2800" smtClean="0">
                <a:solidFill>
                  <a:srgbClr val="100456"/>
                </a:solidFill>
              </a:rPr>
              <a:t>Assessment</a:t>
            </a:r>
          </a:p>
          <a:p>
            <a:pPr eaLnBrk="1" hangingPunct="1"/>
            <a:r>
              <a:rPr lang="en-US" sz="2800" smtClean="0">
                <a:solidFill>
                  <a:srgbClr val="100456"/>
                </a:solidFill>
              </a:rPr>
              <a:t>planning </a:t>
            </a:r>
          </a:p>
          <a:p>
            <a:pPr eaLnBrk="1" hangingPunct="1"/>
            <a:r>
              <a:rPr lang="en-US" sz="2800" smtClean="0">
                <a:solidFill>
                  <a:srgbClr val="100456"/>
                </a:solidFill>
              </a:rPr>
              <a:t>Implementation</a:t>
            </a:r>
          </a:p>
          <a:p>
            <a:pPr eaLnBrk="1" hangingPunct="1"/>
            <a:r>
              <a:rPr lang="en-US" sz="2800" smtClean="0">
                <a:solidFill>
                  <a:srgbClr val="100456"/>
                </a:solidFill>
              </a:rPr>
              <a:t>evaluation</a:t>
            </a:r>
          </a:p>
        </p:txBody>
      </p:sp>
      <p:pic>
        <p:nvPicPr>
          <p:cNvPr id="92167" name="Content Placeholder 8" descr="04O_Partial_Hospitalization.jpg.jpg"/>
          <p:cNvPicPr>
            <a:picLocks noGrp="1" noChangeAspect="1"/>
          </p:cNvPicPr>
          <p:nvPr>
            <p:ph sz="half" idx="2"/>
          </p:nvPr>
        </p:nvPicPr>
        <p:blipFill>
          <a:blip r:embed="rId2"/>
          <a:srcRect/>
          <a:stretch>
            <a:fillRect/>
          </a:stretch>
        </p:blipFill>
        <p:spPr>
          <a:xfrm>
            <a:off x="4114800" y="1828800"/>
            <a:ext cx="4535488" cy="3962400"/>
          </a:xfrm>
        </p:spPr>
      </p:pic>
      <p:sp>
        <p:nvSpPr>
          <p:cNvPr id="5" name="Date Placeholder 4"/>
          <p:cNvSpPr>
            <a:spLocks noGrp="1"/>
          </p:cNvSpPr>
          <p:nvPr>
            <p:ph type="dt" sz="half" idx="10"/>
          </p:nvPr>
        </p:nvSpPr>
        <p:spPr/>
        <p:txBody>
          <a:bodyPr/>
          <a:lstStyle/>
          <a:p>
            <a:pPr>
              <a:defRPr/>
            </a:pPr>
            <a:fld id="{3126B2DC-098C-4F33-8759-C25B85803613}"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3F18C2B5-3F90-456F-B8CB-00383C7AB3D2}" type="slidenum">
              <a:rPr lang="en-US"/>
              <a:pPr>
                <a:defRPr/>
              </a:pPr>
              <a:t>81</a:t>
            </a:fld>
            <a:endParaRPr lang="en-US"/>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768" decel="100000"/>
                                        <p:tgtEl>
                                          <p:spTgt spid="60418"/>
                                        </p:tgtEl>
                                      </p:cBhvr>
                                    </p:animEffect>
                                    <p:animScale>
                                      <p:cBhvr>
                                        <p:cTn id="8" dur="768" decel="100000"/>
                                        <p:tgtEl>
                                          <p:spTgt spid="60418"/>
                                        </p:tgtEl>
                                      </p:cBhvr>
                                      <p:from x="10000" y="10000"/>
                                      <p:to x="200000" y="450000"/>
                                    </p:animScale>
                                    <p:animScale>
                                      <p:cBhvr>
                                        <p:cTn id="9" dur="1230" accel="100000" fill="hold">
                                          <p:stCondLst>
                                            <p:cond delay="768"/>
                                          </p:stCondLst>
                                        </p:cTn>
                                        <p:tgtEl>
                                          <p:spTgt spid="60418"/>
                                        </p:tgtEl>
                                      </p:cBhvr>
                                      <p:from x="200000" y="450000"/>
                                      <p:to x="100000" y="100000"/>
                                    </p:animScale>
                                    <p:set>
                                      <p:cBhvr>
                                        <p:cTn id="10" dur="768" fill="hold"/>
                                        <p:tgtEl>
                                          <p:spTgt spid="60418"/>
                                        </p:tgtEl>
                                        <p:attrNameLst>
                                          <p:attrName>ppt_x</p:attrName>
                                        </p:attrNameLst>
                                      </p:cBhvr>
                                      <p:to>
                                        <p:strVal val="(0.5)"/>
                                      </p:to>
                                    </p:set>
                                    <p:anim from="(0.5)" to="(#ppt_x)" calcmode="lin" valueType="num">
                                      <p:cBhvr>
                                        <p:cTn id="11" dur="1230" accel="100000" fill="hold">
                                          <p:stCondLst>
                                            <p:cond delay="768"/>
                                          </p:stCondLst>
                                        </p:cTn>
                                        <p:tgtEl>
                                          <p:spTgt spid="60418"/>
                                        </p:tgtEl>
                                        <p:attrNameLst>
                                          <p:attrName>ppt_x</p:attrName>
                                        </p:attrNameLst>
                                      </p:cBhvr>
                                    </p:anim>
                                    <p:set>
                                      <p:cBhvr>
                                        <p:cTn id="12" dur="768" fill="hold"/>
                                        <p:tgtEl>
                                          <p:spTgt spid="60418"/>
                                        </p:tgtEl>
                                        <p:attrNameLst>
                                          <p:attrName>ppt_y</p:attrName>
                                        </p:attrNameLst>
                                      </p:cBhvr>
                                      <p:to>
                                        <p:strVal val="(#ppt_y+0.4)"/>
                                      </p:to>
                                    </p:set>
                                    <p:anim from="(#ppt_y+0.4)" to="(#ppt_y)" calcmode="lin" valueType="num">
                                      <p:cBhvr>
                                        <p:cTn id="13" dur="1230" accel="100000" fill="hold">
                                          <p:stCondLst>
                                            <p:cond delay="768"/>
                                          </p:stCondLst>
                                        </p:cTn>
                                        <p:tgtEl>
                                          <p:spTgt spid="604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0419">
                                            <p:txEl>
                                              <p:pRg st="0" end="0"/>
                                            </p:txEl>
                                          </p:spTgt>
                                        </p:tgtEl>
                                        <p:attrNameLst>
                                          <p:attrName>style.visibility</p:attrName>
                                        </p:attrNameLst>
                                      </p:cBhvr>
                                      <p:to>
                                        <p:strVal val="visible"/>
                                      </p:to>
                                    </p:set>
                                    <p:anim calcmode="lin" valueType="num">
                                      <p:cBhvr>
                                        <p:cTn id="18"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041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04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60419">
                                            <p:txEl>
                                              <p:pRg st="1" end="1"/>
                                            </p:txEl>
                                          </p:spTgt>
                                        </p:tgtEl>
                                        <p:attrNameLst>
                                          <p:attrName>style.visibility</p:attrName>
                                        </p:attrNameLst>
                                      </p:cBhvr>
                                      <p:to>
                                        <p:strVal val="visible"/>
                                      </p:to>
                                    </p:set>
                                    <p:anim calcmode="lin" valueType="num">
                                      <p:cBhvr>
                                        <p:cTn id="25" dur="500" fill="hold"/>
                                        <p:tgtEl>
                                          <p:spTgt spid="6041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041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604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0419">
                                            <p:txEl>
                                              <p:pRg st="2" end="2"/>
                                            </p:txEl>
                                          </p:spTgt>
                                        </p:tgtEl>
                                        <p:attrNameLst>
                                          <p:attrName>style.visibility</p:attrName>
                                        </p:attrNameLst>
                                      </p:cBhvr>
                                      <p:to>
                                        <p:strVal val="visible"/>
                                      </p:to>
                                    </p:set>
                                    <p:anim calcmode="lin" valueType="num">
                                      <p:cBhvr>
                                        <p:cTn id="32" dur="500" fill="hold"/>
                                        <p:tgtEl>
                                          <p:spTgt spid="6041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6041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6041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60419">
                                            <p:txEl>
                                              <p:pRg st="3" end="3"/>
                                            </p:txEl>
                                          </p:spTgt>
                                        </p:tgtEl>
                                        <p:attrNameLst>
                                          <p:attrName>style.visibility</p:attrName>
                                        </p:attrNameLst>
                                      </p:cBhvr>
                                      <p:to>
                                        <p:strVal val="visible"/>
                                      </p:to>
                                    </p:set>
                                    <p:anim calcmode="lin" valueType="num">
                                      <p:cBhvr>
                                        <p:cTn id="39" dur="500" fill="hold"/>
                                        <p:tgtEl>
                                          <p:spTgt spid="6041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60419">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r>
              <a:rPr lang="en-US" smtClean="0">
                <a:solidFill>
                  <a:srgbClr val="100456"/>
                </a:solidFill>
              </a:rPr>
              <a:t>Techniques of crisis intervention</a:t>
            </a:r>
          </a:p>
        </p:txBody>
      </p:sp>
      <p:pic>
        <p:nvPicPr>
          <p:cNvPr id="93191" name="Picture 6" descr="BCKLC121"/>
          <p:cNvPicPr>
            <a:picLocks noGrp="1" noChangeAspect="1" noChangeArrowheads="1"/>
          </p:cNvPicPr>
          <p:nvPr>
            <p:ph sz="half" idx="1"/>
          </p:nvPr>
        </p:nvPicPr>
        <p:blipFill>
          <a:blip r:embed="rId2"/>
          <a:stretch>
            <a:fillRect/>
          </a:stretch>
        </p:blipFill>
        <p:spPr>
          <a:xfrm>
            <a:off x="838200" y="2720804"/>
            <a:ext cx="3927475" cy="2559391"/>
          </a:xfrm>
        </p:spPr>
      </p:pic>
      <p:sp>
        <p:nvSpPr>
          <p:cNvPr id="124933" name="Rectangle 5"/>
          <p:cNvSpPr>
            <a:spLocks noGrp="1" noRot="1" noChangeArrowheads="1"/>
          </p:cNvSpPr>
          <p:nvPr>
            <p:ph type="body" sz="half" idx="2"/>
          </p:nvPr>
        </p:nvSpPr>
        <p:spPr/>
        <p:txBody>
          <a:bodyPr>
            <a:normAutofit lnSpcReduction="10000"/>
          </a:bodyPr>
          <a:lstStyle/>
          <a:p>
            <a:pPr eaLnBrk="1" hangingPunct="1">
              <a:lnSpc>
                <a:spcPct val="90000"/>
              </a:lnSpc>
            </a:pPr>
            <a:r>
              <a:rPr lang="en-US" sz="2800" smtClean="0">
                <a:solidFill>
                  <a:srgbClr val="100456"/>
                </a:solidFill>
              </a:rPr>
              <a:t>Catharsis</a:t>
            </a:r>
          </a:p>
          <a:p>
            <a:pPr eaLnBrk="1" hangingPunct="1">
              <a:lnSpc>
                <a:spcPct val="90000"/>
              </a:lnSpc>
            </a:pPr>
            <a:r>
              <a:rPr lang="en-US" sz="2800" smtClean="0">
                <a:solidFill>
                  <a:srgbClr val="100456"/>
                </a:solidFill>
              </a:rPr>
              <a:t>Clarification</a:t>
            </a:r>
          </a:p>
          <a:p>
            <a:pPr eaLnBrk="1" hangingPunct="1">
              <a:lnSpc>
                <a:spcPct val="90000"/>
              </a:lnSpc>
            </a:pPr>
            <a:r>
              <a:rPr lang="en-US" sz="2800" smtClean="0">
                <a:solidFill>
                  <a:srgbClr val="100456"/>
                </a:solidFill>
              </a:rPr>
              <a:t>Suggestion</a:t>
            </a:r>
          </a:p>
          <a:p>
            <a:pPr eaLnBrk="1" hangingPunct="1">
              <a:lnSpc>
                <a:spcPct val="90000"/>
              </a:lnSpc>
            </a:pPr>
            <a:r>
              <a:rPr lang="en-US" sz="2800" smtClean="0">
                <a:solidFill>
                  <a:srgbClr val="100456"/>
                </a:solidFill>
              </a:rPr>
              <a:t> reinforcement of behaviour</a:t>
            </a:r>
          </a:p>
          <a:p>
            <a:pPr eaLnBrk="1" hangingPunct="1">
              <a:lnSpc>
                <a:spcPct val="90000"/>
              </a:lnSpc>
            </a:pPr>
            <a:r>
              <a:rPr lang="en-US" sz="2800" smtClean="0">
                <a:solidFill>
                  <a:srgbClr val="100456"/>
                </a:solidFill>
              </a:rPr>
              <a:t>Support of defenses</a:t>
            </a:r>
          </a:p>
          <a:p>
            <a:pPr eaLnBrk="1" hangingPunct="1">
              <a:lnSpc>
                <a:spcPct val="90000"/>
              </a:lnSpc>
            </a:pPr>
            <a:r>
              <a:rPr lang="en-US" sz="2800" smtClean="0">
                <a:solidFill>
                  <a:srgbClr val="100456"/>
                </a:solidFill>
              </a:rPr>
              <a:t>Raising self esteem</a:t>
            </a:r>
          </a:p>
          <a:p>
            <a:pPr eaLnBrk="1" hangingPunct="1">
              <a:lnSpc>
                <a:spcPct val="90000"/>
              </a:lnSpc>
            </a:pPr>
            <a:r>
              <a:rPr lang="en-US" sz="2800" smtClean="0">
                <a:solidFill>
                  <a:srgbClr val="100456"/>
                </a:solidFill>
              </a:rPr>
              <a:t>Exploration of solutions </a:t>
            </a:r>
          </a:p>
          <a:p>
            <a:pPr eaLnBrk="1" hangingPunct="1">
              <a:lnSpc>
                <a:spcPct val="90000"/>
              </a:lnSpc>
              <a:buFont typeface="Wingdings" pitchFamily="2" charset="2"/>
              <a:buNone/>
            </a:pPr>
            <a:endParaRPr lang="en-US" sz="2800" smtClean="0">
              <a:solidFill>
                <a:srgbClr val="100456"/>
              </a:solidFill>
            </a:endParaRPr>
          </a:p>
        </p:txBody>
      </p:sp>
      <p:sp>
        <p:nvSpPr>
          <p:cNvPr id="5" name="Date Placeholder 4"/>
          <p:cNvSpPr>
            <a:spLocks noGrp="1"/>
          </p:cNvSpPr>
          <p:nvPr>
            <p:ph type="dt" sz="half" idx="10"/>
          </p:nvPr>
        </p:nvSpPr>
        <p:spPr/>
        <p:txBody>
          <a:bodyPr/>
          <a:lstStyle/>
          <a:p>
            <a:pPr>
              <a:defRPr/>
            </a:pPr>
            <a:fld id="{75460A95-02BE-4A3C-A59C-A89E59AFA3C9}"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506C01BA-0C37-41A7-A0CE-14D8413D3315}" type="slidenum">
              <a:rPr lang="en-US"/>
              <a:pPr>
                <a:defRPr/>
              </a:pPr>
              <a:t>82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4930"/>
                                        </p:tgtEl>
                                        <p:attrNameLst>
                                          <p:attrName>style.visibility</p:attrName>
                                        </p:attrNameLst>
                                      </p:cBhvr>
                                      <p:to>
                                        <p:strVal val="visible"/>
                                      </p:to>
                                    </p:set>
                                    <p:animEffect transition="in" filter="fade">
                                      <p:cBhvr>
                                        <p:cTn id="7" dur="1000">
                                          <p:stCondLst>
                                            <p:cond delay="0"/>
                                          </p:stCondLst>
                                        </p:cTn>
                                        <p:tgtEl>
                                          <p:spTgt spid="1249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4933">
                                            <p:txEl>
                                              <p:pRg st="0" end="0"/>
                                            </p:txEl>
                                          </p:spTgt>
                                        </p:tgtEl>
                                        <p:attrNameLst>
                                          <p:attrName>style.visibility</p:attrName>
                                        </p:attrNameLst>
                                      </p:cBhvr>
                                      <p:to>
                                        <p:strVal val="visible"/>
                                      </p:to>
                                    </p:set>
                                    <p:animEffect transition="in" filter="fade">
                                      <p:cBhvr>
                                        <p:cTn id="12" dur="500">
                                          <p:stCondLst>
                                            <p:cond delay="0"/>
                                          </p:stCondLst>
                                        </p:cTn>
                                        <p:tgtEl>
                                          <p:spTgt spid="1249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4933">
                                            <p:txEl>
                                              <p:pRg st="1" end="1"/>
                                            </p:txEl>
                                          </p:spTgt>
                                        </p:tgtEl>
                                        <p:attrNameLst>
                                          <p:attrName>style.visibility</p:attrName>
                                        </p:attrNameLst>
                                      </p:cBhvr>
                                      <p:to>
                                        <p:strVal val="visible"/>
                                      </p:to>
                                    </p:set>
                                    <p:animEffect transition="in" filter="fade">
                                      <p:cBhvr>
                                        <p:cTn id="17" dur="500">
                                          <p:stCondLst>
                                            <p:cond delay="0"/>
                                          </p:stCondLst>
                                        </p:cTn>
                                        <p:tgtEl>
                                          <p:spTgt spid="1249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24933">
                                            <p:txEl>
                                              <p:pRg st="2" end="2"/>
                                            </p:txEl>
                                          </p:spTgt>
                                        </p:tgtEl>
                                        <p:attrNameLst>
                                          <p:attrName>style.visibility</p:attrName>
                                        </p:attrNameLst>
                                      </p:cBhvr>
                                      <p:to>
                                        <p:strVal val="visible"/>
                                      </p:to>
                                    </p:set>
                                    <p:animEffect transition="in" filter="fade">
                                      <p:cBhvr>
                                        <p:cTn id="22" dur="500">
                                          <p:stCondLst>
                                            <p:cond delay="0"/>
                                          </p:stCondLst>
                                        </p:cTn>
                                        <p:tgtEl>
                                          <p:spTgt spid="12493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24933">
                                            <p:txEl>
                                              <p:pRg st="3" end="3"/>
                                            </p:txEl>
                                          </p:spTgt>
                                        </p:tgtEl>
                                        <p:attrNameLst>
                                          <p:attrName>style.visibility</p:attrName>
                                        </p:attrNameLst>
                                      </p:cBhvr>
                                      <p:to>
                                        <p:strVal val="visible"/>
                                      </p:to>
                                    </p:set>
                                    <p:animEffect transition="in" filter="fade">
                                      <p:cBhvr>
                                        <p:cTn id="27" dur="500">
                                          <p:stCondLst>
                                            <p:cond delay="0"/>
                                          </p:stCondLst>
                                        </p:cTn>
                                        <p:tgtEl>
                                          <p:spTgt spid="12493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24933">
                                            <p:txEl>
                                              <p:pRg st="4" end="4"/>
                                            </p:txEl>
                                          </p:spTgt>
                                        </p:tgtEl>
                                        <p:attrNameLst>
                                          <p:attrName>style.visibility</p:attrName>
                                        </p:attrNameLst>
                                      </p:cBhvr>
                                      <p:to>
                                        <p:strVal val="visible"/>
                                      </p:to>
                                    </p:set>
                                    <p:animEffect transition="in" filter="fade">
                                      <p:cBhvr>
                                        <p:cTn id="32" dur="500">
                                          <p:stCondLst>
                                            <p:cond delay="0"/>
                                          </p:stCondLst>
                                        </p:cTn>
                                        <p:tgtEl>
                                          <p:spTgt spid="12493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24933">
                                            <p:txEl>
                                              <p:pRg st="5" end="5"/>
                                            </p:txEl>
                                          </p:spTgt>
                                        </p:tgtEl>
                                        <p:attrNameLst>
                                          <p:attrName>style.visibility</p:attrName>
                                        </p:attrNameLst>
                                      </p:cBhvr>
                                      <p:to>
                                        <p:strVal val="visible"/>
                                      </p:to>
                                    </p:set>
                                    <p:animEffect transition="in" filter="fade">
                                      <p:cBhvr>
                                        <p:cTn id="37" dur="500">
                                          <p:stCondLst>
                                            <p:cond delay="0"/>
                                          </p:stCondLst>
                                        </p:cTn>
                                        <p:tgtEl>
                                          <p:spTgt spid="12493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24933">
                                            <p:txEl>
                                              <p:pRg st="6" end="6"/>
                                            </p:txEl>
                                          </p:spTgt>
                                        </p:tgtEl>
                                        <p:attrNameLst>
                                          <p:attrName>style.visibility</p:attrName>
                                        </p:attrNameLst>
                                      </p:cBhvr>
                                      <p:to>
                                        <p:strVal val="visible"/>
                                      </p:to>
                                    </p:set>
                                    <p:animEffect transition="in" filter="fade">
                                      <p:cBhvr>
                                        <p:cTn id="42" dur="500">
                                          <p:stCondLst>
                                            <p:cond delay="0"/>
                                          </p:stCondLst>
                                        </p:cTn>
                                        <p:tgtEl>
                                          <p:spTgt spid="1249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2"/>
          <p:cNvSpPr>
            <a:spLocks noGrp="1" noRot="1" noChangeArrowheads="1"/>
          </p:cNvSpPr>
          <p:nvPr>
            <p:ph type="title"/>
          </p:nvPr>
        </p:nvSpPr>
        <p:spPr/>
        <p:txBody>
          <a:bodyPr/>
          <a:lstStyle/>
          <a:p>
            <a:pPr eaLnBrk="1" hangingPunct="1"/>
            <a:r>
              <a:rPr lang="en-US" smtClean="0">
                <a:solidFill>
                  <a:srgbClr val="100456"/>
                </a:solidFill>
              </a:rPr>
              <a:t>Modalities of crisis intervention</a:t>
            </a:r>
          </a:p>
        </p:txBody>
      </p:sp>
      <p:sp>
        <p:nvSpPr>
          <p:cNvPr id="94214" name="Rectangle 9"/>
          <p:cNvSpPr>
            <a:spLocks noGrp="1" noRot="1" noChangeArrowheads="1"/>
          </p:cNvSpPr>
          <p:nvPr>
            <p:ph type="body" sz="half" idx="1"/>
          </p:nvPr>
        </p:nvSpPr>
        <p:spPr>
          <a:xfrm>
            <a:off x="838200" y="1905000"/>
            <a:ext cx="7162800" cy="4724400"/>
          </a:xfrm>
          <a:solidFill>
            <a:schemeClr val="bg1"/>
          </a:solidFill>
          <a:ln>
            <a:solidFill>
              <a:srgbClr val="100456"/>
            </a:solidFill>
          </a:ln>
        </p:spPr>
        <p:txBody>
          <a:bodyPr/>
          <a:lstStyle/>
          <a:p>
            <a:pPr marL="533400" indent="-533400" eaLnBrk="1" hangingPunct="1">
              <a:lnSpc>
                <a:spcPct val="90000"/>
              </a:lnSpc>
              <a:buFont typeface="Wingdings" pitchFamily="2" charset="2"/>
              <a:buAutoNum type="arabicPeriod"/>
            </a:pPr>
            <a:r>
              <a:rPr lang="en-US" sz="2400" smtClean="0">
                <a:solidFill>
                  <a:srgbClr val="FF0000"/>
                </a:solidFill>
              </a:rPr>
              <a:t>Mobile crisis programs</a:t>
            </a:r>
          </a:p>
          <a:p>
            <a:pPr marL="533400" indent="-533400" eaLnBrk="1" hangingPunct="1">
              <a:lnSpc>
                <a:spcPct val="90000"/>
              </a:lnSpc>
              <a:buFont typeface="Wingdings" pitchFamily="2" charset="2"/>
              <a:buAutoNum type="arabicPeriod"/>
            </a:pPr>
            <a:r>
              <a:rPr lang="en-US" sz="2400" smtClean="0">
                <a:solidFill>
                  <a:srgbClr val="FF0000"/>
                </a:solidFill>
              </a:rPr>
              <a:t>Family work</a:t>
            </a:r>
          </a:p>
          <a:p>
            <a:pPr marL="533400" indent="-533400" eaLnBrk="1" hangingPunct="1">
              <a:lnSpc>
                <a:spcPct val="90000"/>
              </a:lnSpc>
              <a:buFont typeface="Wingdings" pitchFamily="2" charset="2"/>
              <a:buAutoNum type="arabicPeriod"/>
            </a:pPr>
            <a:r>
              <a:rPr lang="en-US" sz="2400" smtClean="0">
                <a:solidFill>
                  <a:srgbClr val="FF0000"/>
                </a:solidFill>
              </a:rPr>
              <a:t> group work </a:t>
            </a:r>
          </a:p>
          <a:p>
            <a:pPr marL="533400" indent="-533400" eaLnBrk="1" hangingPunct="1">
              <a:lnSpc>
                <a:spcPct val="90000"/>
              </a:lnSpc>
              <a:buFont typeface="Wingdings" pitchFamily="2" charset="2"/>
              <a:buAutoNum type="arabicPeriod"/>
            </a:pPr>
            <a:r>
              <a:rPr lang="en-US" sz="2400" smtClean="0">
                <a:solidFill>
                  <a:srgbClr val="FF0000"/>
                </a:solidFill>
              </a:rPr>
              <a:t>Telephone contacts</a:t>
            </a:r>
          </a:p>
          <a:p>
            <a:pPr marL="533400" indent="-533400" eaLnBrk="1" hangingPunct="1">
              <a:lnSpc>
                <a:spcPct val="90000"/>
              </a:lnSpc>
              <a:buFont typeface="Wingdings" pitchFamily="2" charset="2"/>
              <a:buAutoNum type="arabicPeriod"/>
            </a:pPr>
            <a:r>
              <a:rPr lang="en-US" sz="2400" smtClean="0">
                <a:solidFill>
                  <a:srgbClr val="FF0000"/>
                </a:solidFill>
              </a:rPr>
              <a:t>Disaster response</a:t>
            </a:r>
          </a:p>
          <a:p>
            <a:pPr marL="533400" indent="-533400" eaLnBrk="1" hangingPunct="1">
              <a:lnSpc>
                <a:spcPct val="90000"/>
              </a:lnSpc>
              <a:buFont typeface="Wingdings" pitchFamily="2" charset="2"/>
              <a:buAutoNum type="arabicPeriod"/>
            </a:pPr>
            <a:r>
              <a:rPr lang="en-US" sz="2400" smtClean="0">
                <a:solidFill>
                  <a:srgbClr val="FF0000"/>
                </a:solidFill>
              </a:rPr>
              <a:t>Prevention work</a:t>
            </a:r>
          </a:p>
          <a:p>
            <a:pPr marL="533400" indent="-533400" eaLnBrk="1" hangingPunct="1">
              <a:lnSpc>
                <a:spcPct val="90000"/>
              </a:lnSpc>
              <a:buFont typeface="Wingdings" pitchFamily="2" charset="2"/>
              <a:buAutoNum type="arabicPeriod"/>
            </a:pPr>
            <a:r>
              <a:rPr lang="en-US" sz="2400" smtClean="0">
                <a:solidFill>
                  <a:srgbClr val="FF0000"/>
                </a:solidFill>
              </a:rPr>
              <a:t>Home visit</a:t>
            </a:r>
          </a:p>
          <a:p>
            <a:pPr marL="533400" indent="-533400" eaLnBrk="1" hangingPunct="1">
              <a:lnSpc>
                <a:spcPct val="90000"/>
              </a:lnSpc>
              <a:buFont typeface="Wingdings" pitchFamily="2" charset="2"/>
              <a:buAutoNum type="arabicPeriod"/>
            </a:pPr>
            <a:r>
              <a:rPr lang="en-US" sz="2400" smtClean="0">
                <a:solidFill>
                  <a:srgbClr val="FF0000"/>
                </a:solidFill>
              </a:rPr>
              <a:t>Victim outreach programs</a:t>
            </a:r>
          </a:p>
          <a:p>
            <a:pPr marL="533400" indent="-533400" eaLnBrk="1" hangingPunct="1">
              <a:lnSpc>
                <a:spcPct val="90000"/>
              </a:lnSpc>
              <a:buFont typeface="Wingdings" pitchFamily="2" charset="2"/>
              <a:buAutoNum type="arabicPeriod"/>
            </a:pPr>
            <a:r>
              <a:rPr lang="en-US" sz="2400" smtClean="0">
                <a:solidFill>
                  <a:srgbClr val="FF0000"/>
                </a:solidFill>
              </a:rPr>
              <a:t>Health education</a:t>
            </a:r>
          </a:p>
          <a:p>
            <a:pPr marL="533400" indent="-533400" eaLnBrk="1" hangingPunct="1">
              <a:lnSpc>
                <a:spcPct val="90000"/>
              </a:lnSpc>
            </a:pPr>
            <a:endParaRPr lang="en-US" sz="2400" smtClean="0">
              <a:solidFill>
                <a:srgbClr val="100456"/>
              </a:solidFill>
            </a:endParaRPr>
          </a:p>
        </p:txBody>
      </p:sp>
      <p:sp>
        <p:nvSpPr>
          <p:cNvPr id="5" name="Date Placeholder 4"/>
          <p:cNvSpPr>
            <a:spLocks noGrp="1"/>
          </p:cNvSpPr>
          <p:nvPr>
            <p:ph type="dt" sz="half" idx="10"/>
          </p:nvPr>
        </p:nvSpPr>
        <p:spPr/>
        <p:txBody>
          <a:bodyPr/>
          <a:lstStyle/>
          <a:p>
            <a:pPr>
              <a:defRPr/>
            </a:pPr>
            <a:fld id="{6FBB3DD1-760F-4A73-A4C1-E086E8527F8A}"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DD413040-0774-440E-B42C-4AB9BDF135AD}" type="slidenum">
              <a:rPr lang="en-US"/>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Role of nurse in tertiary prevention</a:t>
            </a:r>
            <a:endParaRPr lang="en-US" dirty="0"/>
          </a:p>
        </p:txBody>
      </p:sp>
      <p:sp>
        <p:nvSpPr>
          <p:cNvPr id="95235" name="Content Placeholder 2"/>
          <p:cNvSpPr>
            <a:spLocks noGrp="1"/>
          </p:cNvSpPr>
          <p:nvPr>
            <p:ph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30054F05-C118-495C-814F-904BFC21F558}" type="slidenum">
              <a:rPr lang="en-US"/>
              <a:pPr>
                <a:defRPr/>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533400" y="704850"/>
            <a:ext cx="8153400" cy="1143000"/>
          </a:xfrm>
        </p:spPr>
        <p:txBody>
          <a:bodyPr/>
          <a:lstStyle/>
          <a:p>
            <a:pPr eaLnBrk="1" hangingPunct="1"/>
            <a:r>
              <a:rPr lang="en-US" smtClean="0"/>
              <a:t>Rehabilitation</a:t>
            </a:r>
          </a:p>
        </p:txBody>
      </p:sp>
      <p:sp>
        <p:nvSpPr>
          <p:cNvPr id="96259" name="Content Placeholder 2"/>
          <p:cNvSpPr>
            <a:spLocks noGrp="1"/>
          </p:cNvSpPr>
          <p:nvPr>
            <p:ph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1742A397-BF3D-4010-9588-D055A4FBE74C}" type="slidenum">
              <a:rPr lang="en-US"/>
              <a:pPr>
                <a:defRPr/>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1143000"/>
          </a:xfrm>
          <a:solidFill>
            <a:srgbClr val="FFFFCC"/>
          </a:solidFill>
        </p:spPr>
        <p:txBody>
          <a:bodyPr/>
          <a:lstStyle/>
          <a:p>
            <a:pPr algn="ctr" eaLnBrk="1" hangingPunct="1"/>
            <a:r>
              <a:rPr lang="en-US" smtClean="0"/>
              <a:t>Levels of prevention</a:t>
            </a:r>
          </a:p>
        </p:txBody>
      </p:sp>
      <p:sp>
        <p:nvSpPr>
          <p:cNvPr id="97283" name="Rectangle 3"/>
          <p:cNvSpPr>
            <a:spLocks noGrp="1" noChangeArrowheads="1"/>
          </p:cNvSpPr>
          <p:nvPr>
            <p:ph idx="1"/>
          </p:nvPr>
        </p:nvSpPr>
        <p:spPr>
          <a:xfrm>
            <a:off x="0" y="1219200"/>
            <a:ext cx="9144000" cy="5638800"/>
          </a:xfrm>
          <a:solidFill>
            <a:srgbClr val="FFFFCC"/>
          </a:solidFill>
          <a:ln>
            <a:solidFill>
              <a:srgbClr val="FFFFCC"/>
            </a:solidFill>
          </a:ln>
        </p:spPr>
        <p:txBody>
          <a:bodyPr/>
          <a:lstStyle/>
          <a:p>
            <a:pPr algn="ctr" eaLnBrk="1" hangingPunct="1">
              <a:lnSpc>
                <a:spcPct val="90000"/>
              </a:lnSpc>
              <a:buFont typeface="Times"/>
              <a:buNone/>
            </a:pPr>
            <a:endParaRPr lang="en-US" sz="2800" b="1" smtClean="0">
              <a:solidFill>
                <a:srgbClr val="FFFFCC"/>
              </a:solidFill>
            </a:endParaRPr>
          </a:p>
          <a:p>
            <a:pPr eaLnBrk="1" hangingPunct="1">
              <a:lnSpc>
                <a:spcPct val="90000"/>
              </a:lnSpc>
            </a:pPr>
            <a:endParaRPr lang="en-US" sz="2800" smtClean="0">
              <a:solidFill>
                <a:srgbClr val="FFFFCC"/>
              </a:solidFill>
            </a:endParaRPr>
          </a:p>
        </p:txBody>
      </p:sp>
      <p:sp>
        <p:nvSpPr>
          <p:cNvPr id="37892" name="Pentagon 5"/>
          <p:cNvSpPr>
            <a:spLocks noChangeArrowheads="1"/>
          </p:cNvSpPr>
          <p:nvPr/>
        </p:nvSpPr>
        <p:spPr bwMode="auto">
          <a:xfrm>
            <a:off x="609600" y="1981200"/>
            <a:ext cx="2438400" cy="1371600"/>
          </a:xfrm>
          <a:prstGeom prst="homePlate">
            <a:avLst>
              <a:gd name="adj" fmla="val 50000"/>
            </a:avLst>
          </a:prstGeom>
          <a:solidFill>
            <a:srgbClr val="00FFFF"/>
          </a:solidFill>
          <a:ln w="9525" algn="ctr">
            <a:solidFill>
              <a:schemeClr val="tx1"/>
            </a:solidFill>
            <a:round/>
            <a:headEnd/>
            <a:tailEnd/>
          </a:ln>
        </p:spPr>
        <p:txBody>
          <a:bodyPr/>
          <a:lstStyle/>
          <a:p>
            <a:pPr algn="ctr" eaLnBrk="0" hangingPunct="0"/>
            <a:r>
              <a:rPr lang="en-US" sz="1800">
                <a:solidFill>
                  <a:srgbClr val="FF3300"/>
                </a:solidFill>
                <a:latin typeface="Verdana" pitchFamily="34" charset="0"/>
              </a:rPr>
              <a:t>Mental health</a:t>
            </a:r>
          </a:p>
          <a:p>
            <a:pPr algn="ctr" eaLnBrk="0" hangingPunct="0"/>
            <a:endParaRPr lang="en-US" sz="1200">
              <a:latin typeface="Verdana" pitchFamily="34" charset="0"/>
            </a:endParaRPr>
          </a:p>
          <a:p>
            <a:pPr algn="ctr" eaLnBrk="0" hangingPunct="0"/>
            <a:r>
              <a:rPr lang="en-US" sz="1200">
                <a:latin typeface="Verdana" pitchFamily="34" charset="0"/>
              </a:rPr>
              <a:t>Ability to cope with activities of daily living in an adaptive manner</a:t>
            </a:r>
          </a:p>
        </p:txBody>
      </p:sp>
      <p:sp>
        <p:nvSpPr>
          <p:cNvPr id="37893" name="Pentagon 6"/>
          <p:cNvSpPr>
            <a:spLocks noChangeArrowheads="1"/>
          </p:cNvSpPr>
          <p:nvPr/>
        </p:nvSpPr>
        <p:spPr bwMode="auto">
          <a:xfrm>
            <a:off x="457200" y="4191000"/>
            <a:ext cx="2362200" cy="1143000"/>
          </a:xfrm>
          <a:prstGeom prst="homePlate">
            <a:avLst>
              <a:gd name="adj" fmla="val 49992"/>
            </a:avLst>
          </a:prstGeom>
          <a:solidFill>
            <a:srgbClr val="00FFFF"/>
          </a:solidFill>
          <a:ln w="9525" algn="ctr">
            <a:solidFill>
              <a:schemeClr val="tx1"/>
            </a:solidFill>
            <a:round/>
            <a:headEnd/>
            <a:tailEnd/>
          </a:ln>
        </p:spPr>
        <p:txBody>
          <a:bodyPr/>
          <a:lstStyle/>
          <a:p>
            <a:pPr eaLnBrk="0" hangingPunct="0"/>
            <a:r>
              <a:rPr lang="en-US" sz="1800">
                <a:solidFill>
                  <a:srgbClr val="FF0000"/>
                </a:solidFill>
                <a:latin typeface="Verdana" pitchFamily="34" charset="0"/>
              </a:rPr>
              <a:t>Mental illness</a:t>
            </a:r>
          </a:p>
          <a:p>
            <a:pPr eaLnBrk="0" hangingPunct="0"/>
            <a:endParaRPr lang="en-US" sz="1200">
              <a:solidFill>
                <a:srgbClr val="FF0000"/>
              </a:solidFill>
              <a:latin typeface="Verdana" pitchFamily="34" charset="0"/>
            </a:endParaRPr>
          </a:p>
          <a:p>
            <a:pPr eaLnBrk="0" hangingPunct="0"/>
            <a:r>
              <a:rPr lang="en-US" sz="1200">
                <a:latin typeface="Verdana" pitchFamily="34" charset="0"/>
              </a:rPr>
              <a:t>Inability to adapt</a:t>
            </a:r>
          </a:p>
        </p:txBody>
      </p:sp>
      <p:sp>
        <p:nvSpPr>
          <p:cNvPr id="37896" name="Rectangle 9"/>
          <p:cNvSpPr>
            <a:spLocks noChangeArrowheads="1"/>
          </p:cNvSpPr>
          <p:nvPr/>
        </p:nvSpPr>
        <p:spPr bwMode="auto">
          <a:xfrm>
            <a:off x="3048000" y="2362200"/>
            <a:ext cx="1676400" cy="914400"/>
          </a:xfrm>
          <a:prstGeom prst="rect">
            <a:avLst/>
          </a:prstGeom>
          <a:solidFill>
            <a:srgbClr val="FFCCFF"/>
          </a:solidFill>
          <a:ln w="9525" algn="ctr">
            <a:solidFill>
              <a:schemeClr val="tx1"/>
            </a:solidFill>
            <a:round/>
            <a:headEnd/>
            <a:tailEnd/>
          </a:ln>
        </p:spPr>
        <p:txBody>
          <a:bodyPr/>
          <a:lstStyle/>
          <a:p>
            <a:pPr eaLnBrk="0" hangingPunct="0"/>
            <a:r>
              <a:rPr lang="en-US" sz="1800">
                <a:latin typeface="Verdana" pitchFamily="34" charset="0"/>
              </a:rPr>
              <a:t>Primary prevention</a:t>
            </a:r>
          </a:p>
        </p:txBody>
      </p:sp>
      <p:sp>
        <p:nvSpPr>
          <p:cNvPr id="37897" name="Rectangle 10"/>
          <p:cNvSpPr>
            <a:spLocks noChangeArrowheads="1"/>
          </p:cNvSpPr>
          <p:nvPr/>
        </p:nvSpPr>
        <p:spPr bwMode="auto">
          <a:xfrm>
            <a:off x="2819400" y="4800600"/>
            <a:ext cx="1752600" cy="762000"/>
          </a:xfrm>
          <a:prstGeom prst="rect">
            <a:avLst/>
          </a:prstGeom>
          <a:solidFill>
            <a:srgbClr val="FFCCFF"/>
          </a:solidFill>
          <a:ln w="9525" algn="ctr">
            <a:solidFill>
              <a:schemeClr val="tx1"/>
            </a:solidFill>
            <a:round/>
            <a:headEnd/>
            <a:tailEnd/>
          </a:ln>
        </p:spPr>
        <p:txBody>
          <a:bodyPr/>
          <a:lstStyle/>
          <a:p>
            <a:pPr eaLnBrk="0" hangingPunct="0"/>
            <a:r>
              <a:rPr lang="en-US" sz="1800">
                <a:latin typeface="Verdana" pitchFamily="34" charset="0"/>
              </a:rPr>
              <a:t>Tertiary prevention</a:t>
            </a:r>
          </a:p>
        </p:txBody>
      </p:sp>
      <p:sp>
        <p:nvSpPr>
          <p:cNvPr id="37898" name="Rectangle 12"/>
          <p:cNvSpPr>
            <a:spLocks noChangeArrowheads="1"/>
          </p:cNvSpPr>
          <p:nvPr/>
        </p:nvSpPr>
        <p:spPr bwMode="auto">
          <a:xfrm>
            <a:off x="2819400" y="4038600"/>
            <a:ext cx="1752600" cy="762000"/>
          </a:xfrm>
          <a:prstGeom prst="rect">
            <a:avLst/>
          </a:prstGeom>
          <a:solidFill>
            <a:srgbClr val="FFCCFF"/>
          </a:solidFill>
          <a:ln w="9525" algn="ctr">
            <a:solidFill>
              <a:schemeClr val="tx1"/>
            </a:solidFill>
            <a:round/>
            <a:headEnd/>
            <a:tailEnd/>
          </a:ln>
        </p:spPr>
        <p:txBody>
          <a:bodyPr/>
          <a:lstStyle/>
          <a:p>
            <a:pPr eaLnBrk="0" hangingPunct="0"/>
            <a:r>
              <a:rPr lang="en-US" sz="1800">
                <a:latin typeface="Verdana" pitchFamily="34" charset="0"/>
              </a:rPr>
              <a:t>Secondary prevention</a:t>
            </a:r>
          </a:p>
        </p:txBody>
      </p:sp>
      <p:sp>
        <p:nvSpPr>
          <p:cNvPr id="37900" name="Oval Callout 18"/>
          <p:cNvSpPr>
            <a:spLocks noChangeArrowheads="1"/>
          </p:cNvSpPr>
          <p:nvPr/>
        </p:nvSpPr>
        <p:spPr bwMode="auto">
          <a:xfrm>
            <a:off x="6172200" y="4267200"/>
            <a:ext cx="2057400" cy="1219200"/>
          </a:xfrm>
          <a:prstGeom prst="wedgeEllipseCallout">
            <a:avLst>
              <a:gd name="adj1" fmla="val -130630"/>
              <a:gd name="adj2" fmla="val -30157"/>
            </a:avLst>
          </a:prstGeom>
          <a:solidFill>
            <a:srgbClr val="FF00FF"/>
          </a:solidFill>
          <a:ln w="9525" algn="ctr">
            <a:solidFill>
              <a:schemeClr val="tx1"/>
            </a:solidFill>
            <a:round/>
            <a:headEnd/>
            <a:tailEnd/>
          </a:ln>
        </p:spPr>
        <p:txBody>
          <a:bodyPr/>
          <a:lstStyle/>
          <a:p>
            <a:pPr eaLnBrk="0" hangingPunct="0"/>
            <a:r>
              <a:rPr lang="en-US" sz="1400" b="1">
                <a:solidFill>
                  <a:schemeClr val="bg1"/>
                </a:solidFill>
                <a:latin typeface="Verdana" pitchFamily="34" charset="0"/>
              </a:rPr>
              <a:t>Early diagnosis and prompt treatment</a:t>
            </a:r>
          </a:p>
        </p:txBody>
      </p:sp>
      <p:sp>
        <p:nvSpPr>
          <p:cNvPr id="37901" name="Oval Callout 19"/>
          <p:cNvSpPr>
            <a:spLocks noChangeArrowheads="1"/>
          </p:cNvSpPr>
          <p:nvPr/>
        </p:nvSpPr>
        <p:spPr bwMode="auto">
          <a:xfrm>
            <a:off x="6324600" y="2743200"/>
            <a:ext cx="2209800" cy="1447800"/>
          </a:xfrm>
          <a:prstGeom prst="wedgeEllipseCallout">
            <a:avLst>
              <a:gd name="adj1" fmla="val -130306"/>
              <a:gd name="adj2" fmla="val -41912"/>
            </a:avLst>
          </a:prstGeom>
          <a:solidFill>
            <a:srgbClr val="70F073"/>
          </a:solidFill>
          <a:ln w="9525" algn="ctr">
            <a:solidFill>
              <a:schemeClr val="tx1"/>
            </a:solidFill>
            <a:round/>
            <a:headEnd/>
            <a:tailEnd/>
          </a:ln>
        </p:spPr>
        <p:txBody>
          <a:bodyPr/>
          <a:lstStyle/>
          <a:p>
            <a:pPr eaLnBrk="0" hangingPunct="0"/>
            <a:r>
              <a:rPr lang="en-US" sz="1400" b="1">
                <a:latin typeface="Verdana" pitchFamily="34" charset="0"/>
              </a:rPr>
              <a:t>Specific protection of vulnerable populations</a:t>
            </a:r>
          </a:p>
        </p:txBody>
      </p:sp>
      <p:sp>
        <p:nvSpPr>
          <p:cNvPr id="37902" name="Oval Callout 21"/>
          <p:cNvSpPr>
            <a:spLocks noChangeArrowheads="1"/>
          </p:cNvSpPr>
          <p:nvPr/>
        </p:nvSpPr>
        <p:spPr bwMode="auto">
          <a:xfrm>
            <a:off x="5943600" y="1371600"/>
            <a:ext cx="2667000" cy="1219200"/>
          </a:xfrm>
          <a:prstGeom prst="wedgeEllipseCallout">
            <a:avLst>
              <a:gd name="adj1" fmla="val -102190"/>
              <a:gd name="adj2" fmla="val 70116"/>
            </a:avLst>
          </a:prstGeom>
          <a:solidFill>
            <a:srgbClr val="70F073"/>
          </a:solidFill>
          <a:ln w="9525" algn="ctr">
            <a:solidFill>
              <a:schemeClr val="tx1"/>
            </a:solidFill>
            <a:round/>
            <a:headEnd/>
            <a:tailEnd/>
          </a:ln>
        </p:spPr>
        <p:txBody>
          <a:bodyPr/>
          <a:lstStyle/>
          <a:p>
            <a:pPr eaLnBrk="0" hangingPunct="0"/>
            <a:r>
              <a:rPr lang="en-US" sz="1600" b="1">
                <a:latin typeface="Verdana" pitchFamily="34" charset="0"/>
              </a:rPr>
              <a:t>Health maintenance</a:t>
            </a:r>
          </a:p>
        </p:txBody>
      </p:sp>
      <p:sp>
        <p:nvSpPr>
          <p:cNvPr id="37903" name="Oval Callout 23"/>
          <p:cNvSpPr>
            <a:spLocks noChangeArrowheads="1"/>
          </p:cNvSpPr>
          <p:nvPr/>
        </p:nvSpPr>
        <p:spPr bwMode="auto">
          <a:xfrm>
            <a:off x="5486400" y="5638800"/>
            <a:ext cx="2819400" cy="1219200"/>
          </a:xfrm>
          <a:prstGeom prst="wedgeEllipseCallout">
            <a:avLst>
              <a:gd name="adj1" fmla="val -85843"/>
              <a:gd name="adj2" fmla="val -87398"/>
            </a:avLst>
          </a:prstGeom>
          <a:solidFill>
            <a:srgbClr val="F9470F"/>
          </a:solidFill>
          <a:ln w="9525" algn="ctr">
            <a:solidFill>
              <a:schemeClr val="tx1"/>
            </a:solidFill>
            <a:round/>
            <a:headEnd/>
            <a:tailEnd/>
          </a:ln>
        </p:spPr>
        <p:txBody>
          <a:bodyPr/>
          <a:lstStyle/>
          <a:p>
            <a:pPr eaLnBrk="0" hangingPunct="0"/>
            <a:endParaRPr lang="en-US" sz="1800">
              <a:solidFill>
                <a:schemeClr val="bg1"/>
              </a:solidFill>
              <a:latin typeface="Verdana" pitchFamily="34" charset="0"/>
            </a:endParaRPr>
          </a:p>
          <a:p>
            <a:pPr eaLnBrk="0" hangingPunct="0"/>
            <a:r>
              <a:rPr lang="en-US" sz="1800" b="1">
                <a:solidFill>
                  <a:schemeClr val="bg1"/>
                </a:solidFill>
                <a:latin typeface="Verdana" pitchFamily="34" charset="0"/>
              </a:rPr>
              <a:t>Rehabilitation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7896"/>
                                        </p:tgtEl>
                                        <p:attrNameLst>
                                          <p:attrName>style.visibility</p:attrName>
                                        </p:attrNameLst>
                                      </p:cBhvr>
                                      <p:to>
                                        <p:strVal val="visible"/>
                                      </p:to>
                                    </p:set>
                                    <p:animEffect transition="in" filter="diamond(in)">
                                      <p:cBhvr>
                                        <p:cTn id="13" dur="2000"/>
                                        <p:tgtEl>
                                          <p:spTgt spid="3789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7902"/>
                                        </p:tgtEl>
                                        <p:attrNameLst>
                                          <p:attrName>style.visibility</p:attrName>
                                        </p:attrNameLst>
                                      </p:cBhvr>
                                      <p:to>
                                        <p:strVal val="visible"/>
                                      </p:to>
                                    </p:set>
                                    <p:animEffect transition="in" filter="slide(fromBottom)">
                                      <p:cBhvr>
                                        <p:cTn id="18" dur="500"/>
                                        <p:tgtEl>
                                          <p:spTgt spid="37902"/>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37901"/>
                                        </p:tgtEl>
                                        <p:attrNameLst>
                                          <p:attrName>style.visibility</p:attrName>
                                        </p:attrNameLst>
                                      </p:cBhvr>
                                      <p:to>
                                        <p:strVal val="visible"/>
                                      </p:to>
                                    </p:set>
                                    <p:animEffect transition="in" filter="wedge">
                                      <p:cBhvr>
                                        <p:cTn id="23" dur="2000"/>
                                        <p:tgtEl>
                                          <p:spTgt spid="3790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7893"/>
                                        </p:tgtEl>
                                        <p:attrNameLst>
                                          <p:attrName>style.visibility</p:attrName>
                                        </p:attrNameLst>
                                      </p:cBhvr>
                                      <p:to>
                                        <p:strVal val="visible"/>
                                      </p:to>
                                    </p:set>
                                    <p:anim calcmode="lin" valueType="num">
                                      <p:cBhvr additive="base">
                                        <p:cTn id="28" dur="500" fill="hold"/>
                                        <p:tgtEl>
                                          <p:spTgt spid="37893"/>
                                        </p:tgtEl>
                                        <p:attrNameLst>
                                          <p:attrName>ppt_x</p:attrName>
                                        </p:attrNameLst>
                                      </p:cBhvr>
                                      <p:tavLst>
                                        <p:tav tm="0">
                                          <p:val>
                                            <p:strVal val="#ppt_x"/>
                                          </p:val>
                                        </p:tav>
                                        <p:tav tm="100000">
                                          <p:val>
                                            <p:strVal val="#ppt_x"/>
                                          </p:val>
                                        </p:tav>
                                      </p:tavLst>
                                    </p:anim>
                                    <p:anim calcmode="lin" valueType="num">
                                      <p:cBhvr additive="base">
                                        <p:cTn id="29"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7898"/>
                                        </p:tgtEl>
                                        <p:attrNameLst>
                                          <p:attrName>style.visibility</p:attrName>
                                        </p:attrNameLst>
                                      </p:cBhvr>
                                      <p:to>
                                        <p:strVal val="visible"/>
                                      </p:to>
                                    </p:set>
                                    <p:animEffect transition="in" filter="box(in)">
                                      <p:cBhvr>
                                        <p:cTn id="34" dur="500"/>
                                        <p:tgtEl>
                                          <p:spTgt spid="3789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7897"/>
                                        </p:tgtEl>
                                        <p:attrNameLst>
                                          <p:attrName>style.visibility</p:attrName>
                                        </p:attrNameLst>
                                      </p:cBhvr>
                                      <p:to>
                                        <p:strVal val="visible"/>
                                      </p:to>
                                    </p:set>
                                    <p:animEffect transition="in" filter="box(in)">
                                      <p:cBhvr>
                                        <p:cTn id="39" dur="500"/>
                                        <p:tgtEl>
                                          <p:spTgt spid="3789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37900"/>
                                        </p:tgtEl>
                                        <p:attrNameLst>
                                          <p:attrName>style.visibility</p:attrName>
                                        </p:attrNameLst>
                                      </p:cBhvr>
                                      <p:to>
                                        <p:strVal val="visible"/>
                                      </p:to>
                                    </p:set>
                                    <p:animEffect transition="in" filter="barn(inHorizontal)">
                                      <p:cBhvr>
                                        <p:cTn id="44" dur="500"/>
                                        <p:tgtEl>
                                          <p:spTgt spid="37900"/>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37903"/>
                                        </p:tgtEl>
                                        <p:attrNameLst>
                                          <p:attrName>style.visibility</p:attrName>
                                        </p:attrNameLst>
                                      </p:cBhvr>
                                      <p:to>
                                        <p:strVal val="visible"/>
                                      </p:to>
                                    </p:set>
                                    <p:anim calcmode="lin" valueType="num">
                                      <p:cBhvr additive="base">
                                        <p:cTn id="49" dur="5000" fill="hold"/>
                                        <p:tgtEl>
                                          <p:spTgt spid="37903"/>
                                        </p:tgtEl>
                                        <p:attrNameLst>
                                          <p:attrName>ppt_x</p:attrName>
                                        </p:attrNameLst>
                                      </p:cBhvr>
                                      <p:tavLst>
                                        <p:tav tm="0">
                                          <p:val>
                                            <p:strVal val="#ppt_x"/>
                                          </p:val>
                                        </p:tav>
                                        <p:tav tm="100000">
                                          <p:val>
                                            <p:strVal val="#ppt_x"/>
                                          </p:val>
                                        </p:tav>
                                      </p:tavLst>
                                    </p:anim>
                                    <p:anim calcmode="lin" valueType="num">
                                      <p:cBhvr additive="base">
                                        <p:cTn id="50" dur="5000" fill="hold"/>
                                        <p:tgtEl>
                                          <p:spTgt spid="379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3" grpId="0" animBg="1"/>
      <p:bldP spid="37896" grpId="0" animBg="1"/>
      <p:bldP spid="37897" grpId="0" animBg="1"/>
      <p:bldP spid="37898" grpId="0" animBg="1"/>
      <p:bldP spid="37900" grpId="0" animBg="1"/>
      <p:bldP spid="37901" grpId="0" animBg="1"/>
      <p:bldP spid="37902" grpId="0" animBg="1"/>
      <p:bldP spid="3790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pPr eaLnBrk="1" fontAlgn="auto" hangingPunct="1">
              <a:spcAft>
                <a:spcPts val="0"/>
              </a:spcAft>
              <a:defRPr/>
            </a:pPr>
            <a:r>
              <a:rPr lang="en-US" dirty="0" smtClean="0"/>
              <a:t>Role of nurse in primary prevention</a:t>
            </a:r>
            <a:endParaRPr lang="en-US" dirty="0"/>
          </a:p>
        </p:txBody>
      </p:sp>
      <p:sp>
        <p:nvSpPr>
          <p:cNvPr id="98307" name="Content Placeholder 2"/>
          <p:cNvSpPr>
            <a:spLocks noGrp="1"/>
          </p:cNvSpPr>
          <p:nvPr>
            <p:ph idx="1"/>
          </p:nvPr>
        </p:nvSpPr>
        <p:spPr>
          <a:xfrm>
            <a:off x="304800" y="990600"/>
            <a:ext cx="8229600" cy="5638800"/>
          </a:xfrm>
        </p:spPr>
        <p:txBody>
          <a:bodyPr/>
          <a:lstStyle/>
          <a:p>
            <a:pPr eaLnBrk="1" hangingPunct="1">
              <a:buFont typeface="Wingdings 2" pitchFamily="18" charset="2"/>
              <a:buNone/>
            </a:pPr>
            <a:r>
              <a:rPr lang="en-US" sz="3200" smtClean="0">
                <a:solidFill>
                  <a:srgbClr val="FF0000"/>
                </a:solidFill>
                <a:latin typeface="Times New Roman" pitchFamily="18" charset="0"/>
                <a:cs typeface="Times New Roman" pitchFamily="18" charset="0"/>
              </a:rPr>
              <a:t>Individual centered intervention</a:t>
            </a:r>
          </a:p>
          <a:p>
            <a:pPr eaLnBrk="1" hangingPunct="1"/>
            <a:r>
              <a:rPr lang="en-US" smtClean="0"/>
              <a:t>Antenatal care</a:t>
            </a:r>
          </a:p>
          <a:p>
            <a:pPr eaLnBrk="1" hangingPunct="1"/>
            <a:r>
              <a:rPr lang="en-US" smtClean="0"/>
              <a:t>Ensuring  timely obstetrical assistance</a:t>
            </a:r>
          </a:p>
          <a:p>
            <a:pPr eaLnBrk="1" hangingPunct="1"/>
            <a:r>
              <a:rPr lang="en-US" smtClean="0"/>
              <a:t>Dietary corrections</a:t>
            </a:r>
          </a:p>
          <a:p>
            <a:pPr eaLnBrk="1" hangingPunct="1"/>
            <a:r>
              <a:rPr lang="en-US" smtClean="0"/>
              <a:t>Correction of endocrine disorders</a:t>
            </a:r>
          </a:p>
          <a:p>
            <a:pPr eaLnBrk="1" hangingPunct="1"/>
            <a:r>
              <a:rPr lang="en-US" smtClean="0"/>
              <a:t>Liberalization of laws </a:t>
            </a:r>
          </a:p>
          <a:p>
            <a:pPr eaLnBrk="1" hangingPunct="1"/>
            <a:r>
              <a:rPr lang="en-US" smtClean="0"/>
              <a:t>Training programs for physically and mentally handicapped</a:t>
            </a:r>
          </a:p>
          <a:p>
            <a:pPr eaLnBrk="1" hangingPunct="1"/>
            <a:r>
              <a:rPr lang="en-US" smtClean="0"/>
              <a:t>Counseling the parents of physically and mentally handicapped</a:t>
            </a:r>
          </a:p>
          <a:p>
            <a:pPr eaLnBrk="1" hangingPunct="1"/>
            <a:r>
              <a:rPr lang="en-US" smtClean="0"/>
              <a:t>Fostering bounding behaviors</a:t>
            </a:r>
          </a:p>
          <a:p>
            <a:pPr eaLnBrk="1" hangingPunct="1">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521F24E9-6FBE-4934-92EC-6A042AA13942}" type="slidenum">
              <a:rPr lang="en-US"/>
              <a:pPr>
                <a:defRPr/>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Role of nurse in secondary prevention</a:t>
            </a:r>
            <a:endParaRPr lang="en-US" dirty="0"/>
          </a:p>
        </p:txBody>
      </p:sp>
      <p:sp>
        <p:nvSpPr>
          <p:cNvPr id="99331" name="Content Placeholder 2"/>
          <p:cNvSpPr>
            <a:spLocks noGrp="1"/>
          </p:cNvSpPr>
          <p:nvPr>
            <p:ph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77F81514-B031-4208-9A52-FDEDA29BF6BA}" type="slidenum">
              <a:rPr lang="en-US"/>
              <a:pPr>
                <a:defRPr/>
              </a:pPr>
              <a:t>88</a:t>
            </a:fld>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704850"/>
            <a:ext cx="8229600" cy="5619750"/>
          </a:xfrm>
        </p:spPr>
        <p:txBody>
          <a:bodyPr/>
          <a:lstStyle/>
          <a:p>
            <a:pPr algn="ctr" eaLnBrk="1" hangingPunct="1"/>
            <a:r>
              <a:rPr lang="en-US" sz="9600" smtClean="0"/>
              <a:t>Crisis intervention</a:t>
            </a:r>
            <a:br>
              <a:rPr lang="en-US" sz="9600" smtClean="0"/>
            </a:br>
            <a:endParaRPr lang="en-US" sz="9600" smtClean="0"/>
          </a:p>
        </p:txBody>
      </p:sp>
      <p:sp>
        <p:nvSpPr>
          <p:cNvPr id="4" name="Slide Number Placeholder 3"/>
          <p:cNvSpPr>
            <a:spLocks noGrp="1"/>
          </p:cNvSpPr>
          <p:nvPr>
            <p:ph type="sldNum" sz="quarter" idx="12"/>
          </p:nvPr>
        </p:nvSpPr>
        <p:spPr/>
        <p:txBody>
          <a:bodyPr/>
          <a:lstStyle/>
          <a:p>
            <a:pPr>
              <a:defRPr/>
            </a:pPr>
            <a:fld id="{ADF36CBF-DE20-488A-8F35-E9D059115E46}" type="slidenum">
              <a:rPr lang="en-US"/>
              <a:pPr>
                <a:defRPr/>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rmAutofit/>
          </a:bodyPr>
          <a:lstStyle/>
          <a:p>
            <a:pPr eaLnBrk="1" fontAlgn="auto" hangingPunct="1">
              <a:spcAft>
                <a:spcPts val="0"/>
              </a:spcAft>
              <a:defRPr/>
            </a:pPr>
            <a:r>
              <a:rPr lang="en-US" sz="3600" dirty="0" smtClean="0">
                <a:solidFill>
                  <a:srgbClr val="C00000"/>
                </a:solidFill>
                <a:latin typeface="+mn-lt"/>
              </a:rPr>
              <a:t>Role of nurse in secondary prevention</a:t>
            </a:r>
            <a:endParaRPr lang="en-US" sz="3600" dirty="0">
              <a:solidFill>
                <a:srgbClr val="C00000"/>
              </a:solidFill>
              <a:latin typeface="+mn-lt"/>
            </a:endParaRPr>
          </a:p>
        </p:txBody>
      </p:sp>
      <p:sp>
        <p:nvSpPr>
          <p:cNvPr id="21507" name="Content Placeholder 2"/>
          <p:cNvSpPr>
            <a:spLocks noGrp="1"/>
          </p:cNvSpPr>
          <p:nvPr>
            <p:ph idx="1"/>
          </p:nvPr>
        </p:nvSpPr>
        <p:spPr/>
        <p:txBody>
          <a:bodyPr>
            <a:normAutofit lnSpcReduction="10000"/>
          </a:bodyPr>
          <a:lstStyle/>
          <a:p>
            <a:pPr eaLnBrk="1" hangingPunct="1"/>
            <a:r>
              <a:rPr lang="en-US" smtClean="0"/>
              <a:t>Early diagnosis and case finding</a:t>
            </a:r>
          </a:p>
          <a:p>
            <a:pPr eaLnBrk="1" hangingPunct="1"/>
            <a:r>
              <a:rPr lang="en-US" smtClean="0"/>
              <a:t>Early reference</a:t>
            </a:r>
          </a:p>
          <a:p>
            <a:pPr eaLnBrk="1" hangingPunct="1"/>
            <a:r>
              <a:rPr lang="en-US" smtClean="0"/>
              <a:t>Screening programs</a:t>
            </a:r>
          </a:p>
          <a:p>
            <a:pPr eaLnBrk="1" hangingPunct="1"/>
            <a:r>
              <a:rPr lang="en-US" smtClean="0"/>
              <a:t>Early and effective treatment for patients</a:t>
            </a:r>
          </a:p>
          <a:p>
            <a:pPr eaLnBrk="1" hangingPunct="1"/>
            <a:r>
              <a:rPr lang="en-US" smtClean="0"/>
              <a:t>Training of health personnel</a:t>
            </a:r>
          </a:p>
          <a:p>
            <a:pPr eaLnBrk="1" hangingPunct="1"/>
            <a:r>
              <a:rPr lang="en-US" smtClean="0"/>
              <a:t>Consultation services</a:t>
            </a:r>
          </a:p>
          <a:p>
            <a:pPr eaLnBrk="1" hangingPunct="1"/>
            <a:r>
              <a:rPr lang="en-US" smtClean="0"/>
              <a:t>Crisis intervention</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1642A672-E475-4AAD-AED4-6A4458C3A062}" type="slidenum">
              <a:rPr lang="en-US"/>
              <a:pPr>
                <a:defRPr/>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2"/>
          <p:cNvSpPr>
            <a:spLocks noGrp="1" noRot="1" noChangeArrowheads="1"/>
          </p:cNvSpPr>
          <p:nvPr>
            <p:ph type="title"/>
          </p:nvPr>
        </p:nvSpPr>
        <p:spPr>
          <a:xfrm>
            <a:off x="2209800" y="244475"/>
            <a:ext cx="6632575" cy="898525"/>
          </a:xfrm>
        </p:spPr>
        <p:txBody>
          <a:bodyPr/>
          <a:lstStyle/>
          <a:p>
            <a:pPr eaLnBrk="1" hangingPunct="1"/>
            <a:r>
              <a:rPr lang="en-US" smtClean="0">
                <a:solidFill>
                  <a:srgbClr val="100456"/>
                </a:solidFill>
              </a:rPr>
              <a:t> What is Crisis? </a:t>
            </a:r>
          </a:p>
        </p:txBody>
      </p:sp>
      <p:sp>
        <p:nvSpPr>
          <p:cNvPr id="101382" name="Rectangle 3"/>
          <p:cNvSpPr>
            <a:spLocks noGrp="1" noRot="1" noChangeArrowheads="1"/>
          </p:cNvSpPr>
          <p:nvPr>
            <p:ph type="body" sz="half" idx="1"/>
          </p:nvPr>
        </p:nvSpPr>
        <p:spPr>
          <a:xfrm>
            <a:off x="838200" y="1143000"/>
            <a:ext cx="8007350" cy="1447800"/>
          </a:xfrm>
        </p:spPr>
        <p:txBody>
          <a:bodyPr>
            <a:normAutofit fontScale="92500" lnSpcReduction="20000"/>
          </a:bodyPr>
          <a:lstStyle/>
          <a:p>
            <a:pPr eaLnBrk="1" hangingPunct="1">
              <a:lnSpc>
                <a:spcPct val="80000"/>
              </a:lnSpc>
              <a:buFont typeface="Wingdings" pitchFamily="2" charset="2"/>
              <a:buNone/>
            </a:pPr>
            <a:r>
              <a:rPr lang="en-US" sz="2800" smtClean="0">
                <a:solidFill>
                  <a:schemeClr val="tx2"/>
                </a:solidFill>
                <a:latin typeface="Times New Roman" pitchFamily="18" charset="0"/>
                <a:cs typeface="Times New Roman" pitchFamily="18" charset="0"/>
              </a:rPr>
              <a:t>    </a:t>
            </a:r>
            <a:r>
              <a:rPr lang="en-US" sz="3600" smtClean="0">
                <a:solidFill>
                  <a:schemeClr val="tx2"/>
                </a:solidFill>
                <a:latin typeface="Times New Roman" pitchFamily="18" charset="0"/>
                <a:cs typeface="Times New Roman" pitchFamily="18" charset="0"/>
              </a:rPr>
              <a:t>Crisis is an inevitable  aspects of human existence. stressful events ,or crises, are a common part of life. They may be Social , Psychological or Biological in nature</a:t>
            </a:r>
          </a:p>
          <a:p>
            <a:pPr eaLnBrk="1" hangingPunct="1">
              <a:lnSpc>
                <a:spcPct val="80000"/>
              </a:lnSpc>
            </a:pPr>
            <a:endParaRPr lang="en-US" sz="2800" smtClean="0">
              <a:solidFill>
                <a:schemeClr val="tx2"/>
              </a:solidFill>
              <a:latin typeface="Times New Roman" pitchFamily="18" charset="0"/>
              <a:cs typeface="Times New Roman" pitchFamily="18" charset="0"/>
            </a:endParaRPr>
          </a:p>
          <a:p>
            <a:pPr eaLnBrk="1" hangingPunct="1">
              <a:lnSpc>
                <a:spcPct val="80000"/>
              </a:lnSpc>
            </a:pPr>
            <a:endParaRPr lang="en-US" sz="2800" smtClean="0">
              <a:latin typeface="Times New Roman" pitchFamily="18" charset="0"/>
              <a:cs typeface="Times New Roman" pitchFamily="18" charset="0"/>
            </a:endParaRPr>
          </a:p>
          <a:p>
            <a:pPr eaLnBrk="1" hangingPunct="1">
              <a:lnSpc>
                <a:spcPct val="80000"/>
              </a:lnSpc>
            </a:pPr>
            <a:endParaRPr lang="en-US" sz="2800" smtClean="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pPr>
              <a:defRPr/>
            </a:pPr>
            <a:fld id="{2FA0D79D-7A9C-4A6B-A8A0-3EF46F7FE4AD}"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D917A461-2761-45C0-B6E6-6626FA4C5B94}" type="slidenum">
              <a:rPr lang="en-US"/>
              <a:pPr>
                <a:defRPr/>
              </a:pPr>
              <a:t>90</a:t>
            </a:fld>
            <a:endParaRPr lang="en-US"/>
          </a:p>
        </p:txBody>
      </p:sp>
      <p:pic>
        <p:nvPicPr>
          <p:cNvPr id="101383" name="Picture 6" descr="BCKPC184"/>
          <p:cNvPicPr>
            <a:picLocks noChangeAspect="1" noChangeArrowheads="1"/>
          </p:cNvPicPr>
          <p:nvPr/>
        </p:nvPicPr>
        <p:blipFill>
          <a:blip r:embed="rId3"/>
          <a:srcRect/>
          <a:stretch>
            <a:fillRect/>
          </a:stretch>
        </p:blipFill>
        <p:spPr bwMode="auto">
          <a:xfrm>
            <a:off x="1371600" y="3429000"/>
            <a:ext cx="7162800" cy="3429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6" name="Picture 5" descr="j0149481"/>
          <p:cNvPicPr>
            <a:picLocks noGrp="1" noChangeAspect="1" noChangeArrowheads="1"/>
          </p:cNvPicPr>
          <p:nvPr>
            <p:ph sz="half" idx="1"/>
          </p:nvPr>
        </p:nvPicPr>
        <p:blipFill>
          <a:blip r:embed="rId3"/>
          <a:srcRect/>
          <a:stretch>
            <a:fillRect/>
          </a:stretch>
        </p:blipFill>
        <p:spPr>
          <a:xfrm>
            <a:off x="868363" y="1758950"/>
            <a:ext cx="3932237" cy="3948113"/>
          </a:xfrm>
        </p:spPr>
      </p:pic>
      <p:sp>
        <p:nvSpPr>
          <p:cNvPr id="102405" name="Rectangle 3"/>
          <p:cNvSpPr>
            <a:spLocks noGrp="1" noRot="1" noChangeArrowheads="1"/>
          </p:cNvSpPr>
          <p:nvPr>
            <p:ph type="body" sz="half" idx="2"/>
          </p:nvPr>
        </p:nvSpPr>
        <p:spPr/>
        <p:txBody>
          <a:bodyPr/>
          <a:lstStyle/>
          <a:p>
            <a:pPr eaLnBrk="1" hangingPunct="1">
              <a:buFont typeface="Wingdings" pitchFamily="2" charset="2"/>
              <a:buNone/>
            </a:pPr>
            <a:r>
              <a:rPr lang="en-US" sz="3600" smtClean="0">
                <a:solidFill>
                  <a:srgbClr val="100456"/>
                </a:solidFill>
              </a:rPr>
              <a:t>   A crisis is a disturbance caused by a stressful event or a perceived threat.</a:t>
            </a:r>
          </a:p>
        </p:txBody>
      </p:sp>
      <p:sp>
        <p:nvSpPr>
          <p:cNvPr id="5" name="Date Placeholder 4"/>
          <p:cNvSpPr>
            <a:spLocks noGrp="1"/>
          </p:cNvSpPr>
          <p:nvPr>
            <p:ph type="dt" sz="half" idx="10"/>
          </p:nvPr>
        </p:nvSpPr>
        <p:spPr/>
        <p:txBody>
          <a:bodyPr/>
          <a:lstStyle/>
          <a:p>
            <a:pPr>
              <a:defRPr/>
            </a:pPr>
            <a:fld id="{A06DE3DD-F30A-442F-B357-40BC5F401319}"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F32CCC17-4C44-47B0-820B-89CBB3AE2041}" type="slidenum">
              <a:rPr lang="en-US"/>
              <a:pPr>
                <a:defRPr/>
              </a:pPr>
              <a:t>91</a:t>
            </a:fld>
            <a:endParaRPr lang="en-US"/>
          </a:p>
        </p:txBody>
      </p:sp>
    </p:spTree>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2"/>
          <p:cNvSpPr>
            <a:spLocks noGrp="1" noRot="1" noChangeArrowheads="1"/>
          </p:cNvSpPr>
          <p:nvPr>
            <p:ph type="title"/>
          </p:nvPr>
        </p:nvSpPr>
        <p:spPr/>
        <p:txBody>
          <a:bodyPr/>
          <a:lstStyle/>
          <a:p>
            <a:pPr eaLnBrk="1" hangingPunct="1"/>
            <a:r>
              <a:rPr lang="en-US" smtClean="0">
                <a:solidFill>
                  <a:srgbClr val="100456"/>
                </a:solidFill>
              </a:rPr>
              <a:t>Types of crisis</a:t>
            </a:r>
          </a:p>
        </p:txBody>
      </p:sp>
      <p:sp>
        <p:nvSpPr>
          <p:cNvPr id="103430" name="Rectangle 3"/>
          <p:cNvSpPr>
            <a:spLocks noGrp="1" noRot="1" noChangeArrowheads="1"/>
          </p:cNvSpPr>
          <p:nvPr>
            <p:ph idx="1"/>
          </p:nvPr>
        </p:nvSpPr>
        <p:spPr/>
        <p:txBody>
          <a:bodyPr>
            <a:normAutofit lnSpcReduction="10000"/>
          </a:bodyPr>
          <a:lstStyle/>
          <a:p>
            <a:pPr eaLnBrk="1" hangingPunct="1">
              <a:lnSpc>
                <a:spcPct val="90000"/>
              </a:lnSpc>
              <a:buFont typeface="Wingdings" pitchFamily="2" charset="2"/>
              <a:buNone/>
            </a:pPr>
            <a:r>
              <a:rPr lang="en-US" smtClean="0">
                <a:solidFill>
                  <a:srgbClr val="100456"/>
                </a:solidFill>
              </a:rPr>
              <a:t>According to Baldwin in 1987 .(identified six classes of emotional crisis)</a:t>
            </a:r>
          </a:p>
          <a:p>
            <a:pPr eaLnBrk="1" hangingPunct="1">
              <a:lnSpc>
                <a:spcPct val="90000"/>
              </a:lnSpc>
            </a:pPr>
            <a:r>
              <a:rPr lang="en-US" smtClean="0">
                <a:solidFill>
                  <a:srgbClr val="100456"/>
                </a:solidFill>
              </a:rPr>
              <a:t>Dispositional crisis</a:t>
            </a:r>
          </a:p>
          <a:p>
            <a:pPr eaLnBrk="1" hangingPunct="1">
              <a:lnSpc>
                <a:spcPct val="90000"/>
              </a:lnSpc>
            </a:pPr>
            <a:r>
              <a:rPr lang="en-US" smtClean="0">
                <a:solidFill>
                  <a:srgbClr val="100456"/>
                </a:solidFill>
              </a:rPr>
              <a:t>Anticipated life transition</a:t>
            </a:r>
          </a:p>
          <a:p>
            <a:pPr eaLnBrk="1" hangingPunct="1">
              <a:lnSpc>
                <a:spcPct val="90000"/>
              </a:lnSpc>
            </a:pPr>
            <a:r>
              <a:rPr lang="en-US" smtClean="0">
                <a:solidFill>
                  <a:srgbClr val="100456"/>
                </a:solidFill>
              </a:rPr>
              <a:t>Traumatic stress\ situational crisis</a:t>
            </a:r>
          </a:p>
          <a:p>
            <a:pPr eaLnBrk="1" hangingPunct="1">
              <a:lnSpc>
                <a:spcPct val="90000"/>
              </a:lnSpc>
            </a:pPr>
            <a:r>
              <a:rPr lang="en-US" smtClean="0">
                <a:solidFill>
                  <a:srgbClr val="100456"/>
                </a:solidFill>
              </a:rPr>
              <a:t>Maturational crisis\developmental crisis</a:t>
            </a:r>
          </a:p>
          <a:p>
            <a:pPr eaLnBrk="1" hangingPunct="1">
              <a:lnSpc>
                <a:spcPct val="90000"/>
              </a:lnSpc>
            </a:pPr>
            <a:r>
              <a:rPr lang="en-US" smtClean="0">
                <a:solidFill>
                  <a:srgbClr val="100456"/>
                </a:solidFill>
              </a:rPr>
              <a:t>Crisis reflecting psychopathology</a:t>
            </a:r>
          </a:p>
          <a:p>
            <a:pPr eaLnBrk="1" hangingPunct="1">
              <a:lnSpc>
                <a:spcPct val="90000"/>
              </a:lnSpc>
            </a:pPr>
            <a:r>
              <a:rPr lang="en-US" smtClean="0">
                <a:solidFill>
                  <a:srgbClr val="100456"/>
                </a:solidFill>
              </a:rPr>
              <a:t>Psychiatric emergencies</a:t>
            </a:r>
          </a:p>
          <a:p>
            <a:pPr eaLnBrk="1" hangingPunct="1">
              <a:lnSpc>
                <a:spcPct val="90000"/>
              </a:lnSpc>
            </a:pPr>
            <a:endParaRPr lang="en-US" smtClean="0">
              <a:solidFill>
                <a:srgbClr val="100456"/>
              </a:solidFill>
            </a:endParaRPr>
          </a:p>
        </p:txBody>
      </p:sp>
      <p:sp>
        <p:nvSpPr>
          <p:cNvPr id="4" name="Date Placeholder 3"/>
          <p:cNvSpPr>
            <a:spLocks noGrp="1"/>
          </p:cNvSpPr>
          <p:nvPr>
            <p:ph type="dt" sz="half" idx="10"/>
          </p:nvPr>
        </p:nvSpPr>
        <p:spPr/>
        <p:txBody>
          <a:bodyPr/>
          <a:lstStyle/>
          <a:p>
            <a:pPr>
              <a:defRPr/>
            </a:pPr>
            <a:fld id="{DB2CD137-529D-4991-8BAC-046E82970EF3}" type="datetime1">
              <a:rPr lang="en-US"/>
              <a:pPr>
                <a:defRPr/>
              </a:pPr>
              <a:t>12/11/2023</a:t>
            </a:fld>
            <a:endParaRPr lang="en-US"/>
          </a:p>
        </p:txBody>
      </p:sp>
      <p:sp>
        <p:nvSpPr>
          <p:cNvPr id="5" name="Footer Placeholder 4"/>
          <p:cNvSpPr>
            <a:spLocks noGrp="1"/>
          </p:cNvSpPr>
          <p:nvPr>
            <p:ph type="ftr" sz="quarter" idx="11"/>
          </p:nvPr>
        </p:nvSpPr>
        <p:spPr/>
        <p:txBody>
          <a:bodyPr/>
          <a:lstStyle/>
          <a:p>
            <a:pPr>
              <a:defRPr/>
            </a:pPr>
            <a:r>
              <a:rPr lang="en-US"/>
              <a:t>CRISIS  INTERVENTION/PSYCHIATRY</a:t>
            </a:r>
          </a:p>
        </p:txBody>
      </p:sp>
      <p:sp>
        <p:nvSpPr>
          <p:cNvPr id="6" name="Slide Number Placeholder 5"/>
          <p:cNvSpPr>
            <a:spLocks noGrp="1"/>
          </p:cNvSpPr>
          <p:nvPr>
            <p:ph type="sldNum" sz="quarter" idx="12"/>
          </p:nvPr>
        </p:nvSpPr>
        <p:spPr/>
        <p:txBody>
          <a:bodyPr/>
          <a:lstStyle/>
          <a:p>
            <a:pPr>
              <a:defRPr/>
            </a:pPr>
            <a:fld id="{4DEE1D78-0169-46D9-B13B-E760EE08501A}" type="slidenum">
              <a:rPr lang="en-US" smtClean="0"/>
              <a:pPr>
                <a:defRPr/>
              </a:pPr>
              <a:t>92</a:t>
            </a:fld>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2"/>
          <p:cNvSpPr>
            <a:spLocks noGrp="1" noRot="1" noChangeArrowheads="1"/>
          </p:cNvSpPr>
          <p:nvPr>
            <p:ph type="title"/>
          </p:nvPr>
        </p:nvSpPr>
        <p:spPr/>
        <p:txBody>
          <a:bodyPr/>
          <a:lstStyle/>
          <a:p>
            <a:pPr eaLnBrk="1" hangingPunct="1"/>
            <a:r>
              <a:rPr lang="en-US" smtClean="0">
                <a:solidFill>
                  <a:srgbClr val="100456"/>
                </a:solidFill>
              </a:rPr>
              <a:t>Balancing factors</a:t>
            </a:r>
          </a:p>
        </p:txBody>
      </p:sp>
      <p:grpSp>
        <p:nvGrpSpPr>
          <p:cNvPr id="2" name="Content Placeholder 4097"/>
          <p:cNvGrpSpPr>
            <a:grpSpLocks noChangeAspect="1"/>
          </p:cNvGrpSpPr>
          <p:nvPr/>
        </p:nvGrpSpPr>
        <p:grpSpPr bwMode="auto">
          <a:xfrm>
            <a:off x="914400" y="1524000"/>
            <a:ext cx="8229600" cy="4876800"/>
            <a:chOff x="-624" y="960"/>
            <a:chExt cx="5184" cy="3072"/>
          </a:xfrm>
        </p:grpSpPr>
        <p:sp>
          <p:nvSpPr>
            <p:cNvPr id="3" name="_s4100"/>
            <p:cNvSpPr>
              <a:spLocks noChangeArrowheads="1" noTextEdit="1"/>
            </p:cNvSpPr>
            <p:nvPr/>
          </p:nvSpPr>
          <p:spPr bwMode="auto">
            <a:xfrm>
              <a:off x="1518" y="1704"/>
              <a:ext cx="900" cy="900"/>
            </a:xfrm>
            <a:prstGeom prst="ellipse">
              <a:avLst/>
            </a:prstGeom>
            <a:solidFill>
              <a:schemeClr val="accent2">
                <a:alpha val="50000"/>
              </a:schemeClr>
            </a:solidFill>
            <a:ln w="4669">
              <a:solidFill>
                <a:schemeClr val="accent2"/>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4" name="_s4101"/>
            <p:cNvSpPr>
              <a:spLocks noChangeArrowheads="1"/>
            </p:cNvSpPr>
            <p:nvPr/>
          </p:nvSpPr>
          <p:spPr bwMode="auto">
            <a:xfrm>
              <a:off x="1518" y="1389"/>
              <a:ext cx="9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Perception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Of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event</a:t>
              </a:r>
            </a:p>
          </p:txBody>
        </p:sp>
        <p:sp>
          <p:nvSpPr>
            <p:cNvPr id="8" name="_s4102"/>
            <p:cNvSpPr>
              <a:spLocks noChangeArrowheads="1" noTextEdit="1"/>
            </p:cNvSpPr>
            <p:nvPr/>
          </p:nvSpPr>
          <p:spPr bwMode="auto">
            <a:xfrm>
              <a:off x="1814" y="2217"/>
              <a:ext cx="900" cy="900"/>
            </a:xfrm>
            <a:prstGeom prst="ellipse">
              <a:avLst/>
            </a:prstGeom>
            <a:solidFill>
              <a:schemeClr val="hlink">
                <a:alpha val="50000"/>
              </a:schemeClr>
            </a:solidFill>
            <a:ln w="4669">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9" name="_s4103"/>
            <p:cNvSpPr>
              <a:spLocks noChangeArrowheads="1"/>
            </p:cNvSpPr>
            <p:nvPr/>
          </p:nvSpPr>
          <p:spPr bwMode="auto">
            <a:xfrm>
              <a:off x="2731" y="2937"/>
              <a:ext cx="9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Situational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support</a:t>
              </a:r>
            </a:p>
          </p:txBody>
        </p:sp>
        <p:sp>
          <p:nvSpPr>
            <p:cNvPr id="10" name="_s4104"/>
            <p:cNvSpPr>
              <a:spLocks noChangeArrowheads="1" noTextEdit="1"/>
            </p:cNvSpPr>
            <p:nvPr/>
          </p:nvSpPr>
          <p:spPr bwMode="auto">
            <a:xfrm>
              <a:off x="1221" y="2216"/>
              <a:ext cx="900" cy="900"/>
            </a:xfrm>
            <a:prstGeom prst="ellipse">
              <a:avLst/>
            </a:prstGeom>
            <a:solidFill>
              <a:schemeClr val="folHlink">
                <a:alpha val="50000"/>
              </a:schemeClr>
            </a:solidFill>
            <a:ln w="4669">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1" name="_s4105"/>
            <p:cNvSpPr>
              <a:spLocks noChangeArrowheads="1"/>
            </p:cNvSpPr>
            <p:nvPr/>
          </p:nvSpPr>
          <p:spPr bwMode="auto">
            <a:xfrm>
              <a:off x="304" y="2936"/>
              <a:ext cx="9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Coping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00456"/>
                  </a:solidFill>
                  <a:effectLst/>
                  <a:latin typeface="Times New Roman" panose="02020603050405020304" pitchFamily="18" charset="0"/>
                  <a:ea typeface="ＭＳ Ｐゴシック" panose="020B0600070205080204" pitchFamily="34" charset="-128"/>
                </a:rPr>
                <a:t>mechanism</a:t>
              </a:r>
            </a:p>
          </p:txBody>
        </p:sp>
      </p:grpSp>
      <p:sp>
        <p:nvSpPr>
          <p:cNvPr id="5" name="Date Placeholder 3"/>
          <p:cNvSpPr>
            <a:spLocks noGrp="1"/>
          </p:cNvSpPr>
          <p:nvPr>
            <p:ph type="dt" sz="half" idx="10"/>
          </p:nvPr>
        </p:nvSpPr>
        <p:spPr/>
        <p:txBody>
          <a:bodyPr/>
          <a:lstStyle/>
          <a:p>
            <a:pPr>
              <a:defRPr/>
            </a:pPr>
            <a:fld id="{96CFFEC0-E14F-4E12-8340-48777A3ECE63}" type="datetime1">
              <a:rPr lang="en-US"/>
              <a:pPr>
                <a:defRPr/>
              </a:pPr>
              <a:t>12/11/2023</a:t>
            </a:fld>
            <a:endParaRPr lang="en-US"/>
          </a:p>
        </p:txBody>
      </p:sp>
      <p:sp>
        <p:nvSpPr>
          <p:cNvPr id="6" name="Footer Placeholder 4"/>
          <p:cNvSpPr>
            <a:spLocks noGrp="1"/>
          </p:cNvSpPr>
          <p:nvPr>
            <p:ph type="ftr" sz="quarter" idx="11"/>
          </p:nvPr>
        </p:nvSpPr>
        <p:spPr/>
        <p:txBody>
          <a:bodyPr/>
          <a:lstStyle/>
          <a:p>
            <a:pPr>
              <a:defRPr/>
            </a:pPr>
            <a:r>
              <a:rPr lang="en-US"/>
              <a:t>CRISIS  INTERVENTION/PSYCHIATRY</a:t>
            </a:r>
          </a:p>
        </p:txBody>
      </p:sp>
      <p:sp>
        <p:nvSpPr>
          <p:cNvPr id="7" name="Slide Number Placeholder 5"/>
          <p:cNvSpPr>
            <a:spLocks noGrp="1"/>
          </p:cNvSpPr>
          <p:nvPr>
            <p:ph type="sldNum" sz="quarter" idx="12"/>
          </p:nvPr>
        </p:nvSpPr>
        <p:spPr/>
        <p:txBody>
          <a:bodyPr/>
          <a:lstStyle/>
          <a:p>
            <a:pPr>
              <a:defRPr/>
            </a:pPr>
            <a:fld id="{CDBCEA7C-CB84-463D-840B-7A2118871293}" type="slidenum">
              <a:rPr lang="en-US" smtClean="0"/>
              <a:pPr>
                <a:defRPr/>
              </a:pPr>
              <a:t>93</a:t>
            </a:fld>
            <a:endParaRPr lang="en-US" smtClean="0"/>
          </a:p>
        </p:txBody>
      </p:sp>
      <p:sp>
        <p:nvSpPr>
          <p:cNvPr id="4110" name="Text Box 17"/>
          <p:cNvSpPr txBox="1">
            <a:spLocks noChangeArrowheads="1"/>
          </p:cNvSpPr>
          <p:nvPr/>
        </p:nvSpPr>
        <p:spPr bwMode="auto">
          <a:xfrm>
            <a:off x="4419600" y="3165475"/>
            <a:ext cx="1066800" cy="457200"/>
          </a:xfrm>
          <a:prstGeom prst="rect">
            <a:avLst/>
          </a:prstGeom>
          <a:noFill/>
          <a:ln w="12700" cap="sq">
            <a:noFill/>
            <a:miter lim="800000"/>
            <a:headEnd type="none" w="sm" len="sm"/>
            <a:tailEnd type="none" w="sm" len="sm"/>
          </a:ln>
        </p:spPr>
        <p:txBody>
          <a:bodyPr>
            <a:spAutoFit/>
          </a:bodyPr>
          <a:lstStyle/>
          <a:p>
            <a:endParaRPr lang="en-US">
              <a:latin typeface="Times New Roman" pitchFamily="18" charset="0"/>
            </a:endParaRPr>
          </a:p>
        </p:txBody>
      </p:sp>
    </p:spTree>
  </p:cSld>
  <p:clrMapOvr>
    <a:masterClrMapping/>
  </p:clrMapOvr>
  <p:transition>
    <p:cut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304800"/>
            <a:ext cx="8385175" cy="762000"/>
          </a:xfrm>
        </p:spPr>
        <p:txBody>
          <a:bodyPr>
            <a:normAutofit fontScale="90000"/>
          </a:bodyPr>
          <a:lstStyle/>
          <a:p>
            <a:pPr eaLnBrk="1" hangingPunct="1"/>
            <a:r>
              <a:rPr lang="en-US" sz="6600" smtClean="0">
                <a:solidFill>
                  <a:srgbClr val="100456"/>
                </a:solidFill>
                <a:latin typeface="Times New Roman" pitchFamily="18" charset="0"/>
                <a:cs typeface="Times New Roman" pitchFamily="18" charset="0"/>
              </a:rPr>
              <a:t>Crisis intervention</a:t>
            </a:r>
          </a:p>
        </p:txBody>
      </p:sp>
      <p:sp>
        <p:nvSpPr>
          <p:cNvPr id="56323" name="Rectangle 3"/>
          <p:cNvSpPr>
            <a:spLocks noGrp="1" noRot="1" noChangeArrowheads="1"/>
          </p:cNvSpPr>
          <p:nvPr>
            <p:ph type="body" sz="half" idx="1"/>
          </p:nvPr>
        </p:nvSpPr>
        <p:spPr>
          <a:xfrm>
            <a:off x="152400" y="1066800"/>
            <a:ext cx="6477000" cy="5638800"/>
          </a:xfrm>
        </p:spPr>
        <p:txBody>
          <a:bodyPr/>
          <a:lstStyle/>
          <a:p>
            <a:pPr eaLnBrk="1" hangingPunct="1">
              <a:lnSpc>
                <a:spcPct val="90000"/>
              </a:lnSpc>
            </a:pPr>
            <a:r>
              <a:rPr lang="en-US" sz="3200" smtClean="0">
                <a:solidFill>
                  <a:srgbClr val="040113"/>
                </a:solidFill>
                <a:latin typeface="Times New Roman" pitchFamily="18" charset="0"/>
                <a:cs typeface="Times New Roman" pitchFamily="18" charset="0"/>
              </a:rPr>
              <a:t>Crisis intervention may be defined a short term, inexpensive therapy focused on immediate problem and usually limited to six weeks.</a:t>
            </a:r>
          </a:p>
          <a:p>
            <a:pPr eaLnBrk="1" hangingPunct="1">
              <a:lnSpc>
                <a:spcPct val="90000"/>
              </a:lnSpc>
            </a:pPr>
            <a:r>
              <a:rPr lang="en-US" sz="3200" smtClean="0">
                <a:solidFill>
                  <a:srgbClr val="040113"/>
                </a:solidFill>
                <a:latin typeface="Times New Roman" pitchFamily="18" charset="0"/>
                <a:cs typeface="Times New Roman" pitchFamily="18" charset="0"/>
              </a:rPr>
              <a:t>Is a supportive therapy with the restoration of the individual to pre crisis level of functioning or possible higher level of functioning.</a:t>
            </a:r>
          </a:p>
          <a:p>
            <a:pPr eaLnBrk="1" hangingPunct="1">
              <a:lnSpc>
                <a:spcPct val="90000"/>
              </a:lnSpc>
            </a:pPr>
            <a:r>
              <a:rPr lang="en-US" sz="3200" smtClean="0">
                <a:solidFill>
                  <a:srgbClr val="040113"/>
                </a:solidFill>
                <a:latin typeface="Times New Roman" pitchFamily="18" charset="0"/>
                <a:cs typeface="Times New Roman" pitchFamily="18" charset="0"/>
              </a:rPr>
              <a:t> It can offer immediate help to a person in crisis needs.</a:t>
            </a:r>
          </a:p>
          <a:p>
            <a:pPr eaLnBrk="1" hangingPunct="1">
              <a:lnSpc>
                <a:spcPct val="90000"/>
              </a:lnSpc>
            </a:pPr>
            <a:endParaRPr lang="en-US" sz="3200" smtClean="0">
              <a:solidFill>
                <a:srgbClr val="040113"/>
              </a:solidFill>
              <a:latin typeface="Times New Roman" pitchFamily="18" charset="0"/>
              <a:cs typeface="Times New Roman" pitchFamily="18" charset="0"/>
            </a:endParaRPr>
          </a:p>
        </p:txBody>
      </p:sp>
      <p:pic>
        <p:nvPicPr>
          <p:cNvPr id="104455" name="Picture 7" descr="BDRQN014"/>
          <p:cNvPicPr>
            <a:picLocks noGrp="1" noChangeAspect="1" noChangeArrowheads="1"/>
          </p:cNvPicPr>
          <p:nvPr>
            <p:ph sz="half" idx="2"/>
          </p:nvPr>
        </p:nvPicPr>
        <p:blipFill>
          <a:blip r:embed="rId3"/>
          <a:srcRect/>
          <a:stretch>
            <a:fillRect/>
          </a:stretch>
        </p:blipFill>
        <p:spPr>
          <a:xfrm>
            <a:off x="6705600" y="2514600"/>
            <a:ext cx="2286000" cy="2743200"/>
          </a:xfrm>
        </p:spPr>
      </p:pic>
      <p:sp>
        <p:nvSpPr>
          <p:cNvPr id="5" name="Date Placeholder 4"/>
          <p:cNvSpPr>
            <a:spLocks noGrp="1"/>
          </p:cNvSpPr>
          <p:nvPr>
            <p:ph type="dt" sz="half" idx="10"/>
          </p:nvPr>
        </p:nvSpPr>
        <p:spPr/>
        <p:txBody>
          <a:bodyPr/>
          <a:lstStyle/>
          <a:p>
            <a:pPr>
              <a:defRPr/>
            </a:pPr>
            <a:fld id="{44AA20A5-FA18-4AC5-959C-3D7B14FE5313}"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dirty="0"/>
              <a:t>CRISIS  INTERVENTION/PSYCHIATRY</a:t>
            </a:r>
          </a:p>
        </p:txBody>
      </p:sp>
      <p:sp>
        <p:nvSpPr>
          <p:cNvPr id="7" name="Slide Number Placeholder 6"/>
          <p:cNvSpPr>
            <a:spLocks noGrp="1"/>
          </p:cNvSpPr>
          <p:nvPr>
            <p:ph type="sldNum" sz="quarter" idx="12"/>
          </p:nvPr>
        </p:nvSpPr>
        <p:spPr/>
        <p:txBody>
          <a:bodyPr/>
          <a:lstStyle/>
          <a:p>
            <a:pPr>
              <a:defRPr/>
            </a:pPr>
            <a:fld id="{92104081-A279-4F9F-AECA-A85DBB08424C}" type="slidenum">
              <a:rPr lang="en-US"/>
              <a:pPr>
                <a:defRPr/>
              </a:pPr>
              <a:t>94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1000">
                                          <p:stCondLst>
                                            <p:cond delay="0"/>
                                          </p:stCondLst>
                                        </p:cTn>
                                        <p:tgtEl>
                                          <p:spTgt spid="563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6323">
                                            <p:txEl>
                                              <p:pRg st="1" end="1"/>
                                            </p:txEl>
                                          </p:spTgt>
                                        </p:tgtEl>
                                        <p:attrNameLst>
                                          <p:attrName>style.visibility</p:attrName>
                                        </p:attrNameLst>
                                      </p:cBhvr>
                                      <p:to>
                                        <p:strVal val="visible"/>
                                      </p:to>
                                    </p:set>
                                    <p:animEffect transition="in" filter="fade">
                                      <p:cBhvr>
                                        <p:cTn id="19" dur="1000">
                                          <p:stCondLst>
                                            <p:cond delay="0"/>
                                          </p:stCondLst>
                                        </p:cTn>
                                        <p:tgtEl>
                                          <p:spTgt spid="5632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Effect transition="in" filter="fade">
                                      <p:cBhvr>
                                        <p:cTn id="24" dur="1000">
                                          <p:stCondLst>
                                            <p:cond delay="0"/>
                                          </p:stCondLst>
                                        </p:cTn>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7" name="Rectangle 2"/>
          <p:cNvSpPr>
            <a:spLocks noGrp="1" noRot="1" noChangeArrowheads="1"/>
          </p:cNvSpPr>
          <p:nvPr>
            <p:ph type="title"/>
          </p:nvPr>
        </p:nvSpPr>
        <p:spPr>
          <a:xfrm>
            <a:off x="609600" y="228600"/>
            <a:ext cx="8305800" cy="762000"/>
          </a:xfrm>
        </p:spPr>
        <p:txBody>
          <a:bodyPr/>
          <a:lstStyle/>
          <a:p>
            <a:pPr eaLnBrk="1" hangingPunct="1"/>
            <a:r>
              <a:rPr lang="en-US" smtClean="0">
                <a:solidFill>
                  <a:srgbClr val="100456"/>
                </a:solidFill>
                <a:latin typeface="Times New Roman" pitchFamily="18" charset="0"/>
                <a:cs typeface="Times New Roman" pitchFamily="18" charset="0"/>
              </a:rPr>
              <a:t>Levels of crisis intervention</a:t>
            </a:r>
          </a:p>
        </p:txBody>
      </p:sp>
      <p:sp>
        <p:nvSpPr>
          <p:cNvPr id="4" name="Date Placeholder 3"/>
          <p:cNvSpPr>
            <a:spLocks noGrp="1"/>
          </p:cNvSpPr>
          <p:nvPr>
            <p:ph type="dt" sz="half" idx="10"/>
          </p:nvPr>
        </p:nvSpPr>
        <p:spPr/>
        <p:txBody>
          <a:bodyPr/>
          <a:lstStyle/>
          <a:p>
            <a:pPr>
              <a:defRPr/>
            </a:pPr>
            <a:fld id="{9F53C592-A15F-48C3-BBAA-9DB94563B6BF}" type="datetime1">
              <a:rPr lang="en-US"/>
              <a:pPr>
                <a:defRPr/>
              </a:pPr>
              <a:t>12/11/2023</a:t>
            </a:fld>
            <a:endParaRPr lang="en-US"/>
          </a:p>
        </p:txBody>
      </p:sp>
      <p:sp>
        <p:nvSpPr>
          <p:cNvPr id="5" name="Footer Placeholder 4"/>
          <p:cNvSpPr>
            <a:spLocks noGrp="1"/>
          </p:cNvSpPr>
          <p:nvPr>
            <p:ph type="ftr" sz="quarter" idx="11"/>
          </p:nvPr>
        </p:nvSpPr>
        <p:spPr/>
        <p:txBody>
          <a:bodyPr/>
          <a:lstStyle/>
          <a:p>
            <a:pPr>
              <a:defRPr/>
            </a:pPr>
            <a:r>
              <a:rPr lang="en-US"/>
              <a:t>CRISIS  INTERVENTION/PSYCHIATRY</a:t>
            </a:r>
          </a:p>
        </p:txBody>
      </p:sp>
      <p:sp>
        <p:nvSpPr>
          <p:cNvPr id="6" name="Slide Number Placeholder 5"/>
          <p:cNvSpPr>
            <a:spLocks noGrp="1"/>
          </p:cNvSpPr>
          <p:nvPr>
            <p:ph type="sldNum" sz="quarter" idx="12"/>
          </p:nvPr>
        </p:nvSpPr>
        <p:spPr/>
        <p:txBody>
          <a:bodyPr/>
          <a:lstStyle/>
          <a:p>
            <a:pPr>
              <a:defRPr/>
            </a:pPr>
            <a:fld id="{94EC5687-F063-4660-BC6E-9F0415224839}" type="slidenum">
              <a:rPr lang="en-US" smtClean="0"/>
              <a:pPr>
                <a:defRPr/>
              </a:pPr>
              <a:t>95</a:t>
            </a:fld>
            <a:endParaRPr lang="en-US" smtClean="0"/>
          </a:p>
        </p:txBody>
      </p:sp>
      <p:graphicFrame>
        <p:nvGraphicFramePr>
          <p:cNvPr id="7" name="Diagram 6"/>
          <p:cNvGraphicFramePr/>
          <p:nvPr/>
        </p:nvGraphicFramePr>
        <p:xfrm>
          <a:off x="304800" y="1143000"/>
          <a:ext cx="88392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457200" y="376238"/>
            <a:ext cx="8385175" cy="995362"/>
          </a:xfrm>
        </p:spPr>
        <p:txBody>
          <a:bodyPr/>
          <a:lstStyle/>
          <a:p>
            <a:pPr eaLnBrk="1" hangingPunct="1"/>
            <a:r>
              <a:rPr lang="en-US" sz="4000" smtClean="0">
                <a:solidFill>
                  <a:srgbClr val="100456"/>
                </a:solidFill>
              </a:rPr>
              <a:t>STEPS OF CRISIS INTERVENTION</a:t>
            </a:r>
          </a:p>
        </p:txBody>
      </p:sp>
      <p:sp>
        <p:nvSpPr>
          <p:cNvPr id="60419" name="Rectangle 3"/>
          <p:cNvSpPr>
            <a:spLocks noGrp="1" noRot="1" noChangeArrowheads="1"/>
          </p:cNvSpPr>
          <p:nvPr>
            <p:ph type="body" sz="half" idx="1"/>
          </p:nvPr>
        </p:nvSpPr>
        <p:spPr>
          <a:xfrm>
            <a:off x="381000" y="1905000"/>
            <a:ext cx="3429000" cy="4191000"/>
          </a:xfrm>
        </p:spPr>
        <p:txBody>
          <a:bodyPr/>
          <a:lstStyle/>
          <a:p>
            <a:pPr eaLnBrk="1" hangingPunct="1"/>
            <a:r>
              <a:rPr lang="en-US" sz="2800" smtClean="0">
                <a:solidFill>
                  <a:srgbClr val="100456"/>
                </a:solidFill>
              </a:rPr>
              <a:t>Assessment</a:t>
            </a:r>
          </a:p>
          <a:p>
            <a:pPr eaLnBrk="1" hangingPunct="1"/>
            <a:r>
              <a:rPr lang="en-US" sz="2800" smtClean="0">
                <a:solidFill>
                  <a:srgbClr val="100456"/>
                </a:solidFill>
              </a:rPr>
              <a:t>planning </a:t>
            </a:r>
          </a:p>
          <a:p>
            <a:pPr eaLnBrk="1" hangingPunct="1"/>
            <a:r>
              <a:rPr lang="en-US" sz="2800" smtClean="0">
                <a:solidFill>
                  <a:srgbClr val="100456"/>
                </a:solidFill>
              </a:rPr>
              <a:t>Implementation</a:t>
            </a:r>
          </a:p>
          <a:p>
            <a:pPr eaLnBrk="1" hangingPunct="1"/>
            <a:r>
              <a:rPr lang="en-US" sz="2800" smtClean="0">
                <a:solidFill>
                  <a:srgbClr val="100456"/>
                </a:solidFill>
              </a:rPr>
              <a:t>evaluation</a:t>
            </a:r>
          </a:p>
        </p:txBody>
      </p:sp>
      <p:pic>
        <p:nvPicPr>
          <p:cNvPr id="106503" name="Content Placeholder 8" descr="04O_Partial_Hospitalization.jpg.jpg"/>
          <p:cNvPicPr>
            <a:picLocks noGrp="1" noChangeAspect="1"/>
          </p:cNvPicPr>
          <p:nvPr>
            <p:ph sz="half" idx="2"/>
          </p:nvPr>
        </p:nvPicPr>
        <p:blipFill>
          <a:blip r:embed="rId2"/>
          <a:srcRect/>
          <a:stretch>
            <a:fillRect/>
          </a:stretch>
        </p:blipFill>
        <p:spPr>
          <a:xfrm>
            <a:off x="4114800" y="1828800"/>
            <a:ext cx="4535488" cy="3962400"/>
          </a:xfrm>
        </p:spPr>
      </p:pic>
      <p:sp>
        <p:nvSpPr>
          <p:cNvPr id="5" name="Date Placeholder 4"/>
          <p:cNvSpPr>
            <a:spLocks noGrp="1"/>
          </p:cNvSpPr>
          <p:nvPr>
            <p:ph type="dt" sz="half" idx="10"/>
          </p:nvPr>
        </p:nvSpPr>
        <p:spPr/>
        <p:txBody>
          <a:bodyPr/>
          <a:lstStyle/>
          <a:p>
            <a:pPr>
              <a:defRPr/>
            </a:pPr>
            <a:fld id="{3126B2DC-098C-4F33-8759-C25B85803613}"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690F3653-3CD9-4051-9C49-3385E43D87E2}" type="slidenum">
              <a:rPr lang="en-US"/>
              <a:pPr>
                <a:defRPr/>
              </a:pPr>
              <a:t>96</a:t>
            </a:fld>
            <a:endParaRPr lang="en-US"/>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768" decel="100000"/>
                                        <p:tgtEl>
                                          <p:spTgt spid="60418"/>
                                        </p:tgtEl>
                                      </p:cBhvr>
                                    </p:animEffect>
                                    <p:animScale>
                                      <p:cBhvr>
                                        <p:cTn id="8" dur="768" decel="100000"/>
                                        <p:tgtEl>
                                          <p:spTgt spid="60418"/>
                                        </p:tgtEl>
                                      </p:cBhvr>
                                      <p:from x="10000" y="10000"/>
                                      <p:to x="200000" y="450000"/>
                                    </p:animScale>
                                    <p:animScale>
                                      <p:cBhvr>
                                        <p:cTn id="9" dur="1230" accel="100000" fill="hold">
                                          <p:stCondLst>
                                            <p:cond delay="768"/>
                                          </p:stCondLst>
                                        </p:cTn>
                                        <p:tgtEl>
                                          <p:spTgt spid="60418"/>
                                        </p:tgtEl>
                                      </p:cBhvr>
                                      <p:from x="200000" y="450000"/>
                                      <p:to x="100000" y="100000"/>
                                    </p:animScale>
                                    <p:set>
                                      <p:cBhvr>
                                        <p:cTn id="10" dur="768" fill="hold"/>
                                        <p:tgtEl>
                                          <p:spTgt spid="60418"/>
                                        </p:tgtEl>
                                        <p:attrNameLst>
                                          <p:attrName>ppt_x</p:attrName>
                                        </p:attrNameLst>
                                      </p:cBhvr>
                                      <p:to>
                                        <p:strVal val="(0.5)"/>
                                      </p:to>
                                    </p:set>
                                    <p:anim from="(0.5)" to="(#ppt_x)" calcmode="lin" valueType="num">
                                      <p:cBhvr>
                                        <p:cTn id="11" dur="1230" accel="100000" fill="hold">
                                          <p:stCondLst>
                                            <p:cond delay="768"/>
                                          </p:stCondLst>
                                        </p:cTn>
                                        <p:tgtEl>
                                          <p:spTgt spid="60418"/>
                                        </p:tgtEl>
                                        <p:attrNameLst>
                                          <p:attrName>ppt_x</p:attrName>
                                        </p:attrNameLst>
                                      </p:cBhvr>
                                    </p:anim>
                                    <p:set>
                                      <p:cBhvr>
                                        <p:cTn id="12" dur="768" fill="hold"/>
                                        <p:tgtEl>
                                          <p:spTgt spid="60418"/>
                                        </p:tgtEl>
                                        <p:attrNameLst>
                                          <p:attrName>ppt_y</p:attrName>
                                        </p:attrNameLst>
                                      </p:cBhvr>
                                      <p:to>
                                        <p:strVal val="(#ppt_y+0.4)"/>
                                      </p:to>
                                    </p:set>
                                    <p:anim from="(#ppt_y+0.4)" to="(#ppt_y)" calcmode="lin" valueType="num">
                                      <p:cBhvr>
                                        <p:cTn id="13" dur="1230" accel="100000" fill="hold">
                                          <p:stCondLst>
                                            <p:cond delay="768"/>
                                          </p:stCondLst>
                                        </p:cTn>
                                        <p:tgtEl>
                                          <p:spTgt spid="604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0419">
                                            <p:txEl>
                                              <p:pRg st="0" end="0"/>
                                            </p:txEl>
                                          </p:spTgt>
                                        </p:tgtEl>
                                        <p:attrNameLst>
                                          <p:attrName>style.visibility</p:attrName>
                                        </p:attrNameLst>
                                      </p:cBhvr>
                                      <p:to>
                                        <p:strVal val="visible"/>
                                      </p:to>
                                    </p:set>
                                    <p:anim calcmode="lin" valueType="num">
                                      <p:cBhvr>
                                        <p:cTn id="18"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041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04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60419">
                                            <p:txEl>
                                              <p:pRg st="1" end="1"/>
                                            </p:txEl>
                                          </p:spTgt>
                                        </p:tgtEl>
                                        <p:attrNameLst>
                                          <p:attrName>style.visibility</p:attrName>
                                        </p:attrNameLst>
                                      </p:cBhvr>
                                      <p:to>
                                        <p:strVal val="visible"/>
                                      </p:to>
                                    </p:set>
                                    <p:anim calcmode="lin" valueType="num">
                                      <p:cBhvr>
                                        <p:cTn id="25" dur="500" fill="hold"/>
                                        <p:tgtEl>
                                          <p:spTgt spid="6041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041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604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0419">
                                            <p:txEl>
                                              <p:pRg st="2" end="2"/>
                                            </p:txEl>
                                          </p:spTgt>
                                        </p:tgtEl>
                                        <p:attrNameLst>
                                          <p:attrName>style.visibility</p:attrName>
                                        </p:attrNameLst>
                                      </p:cBhvr>
                                      <p:to>
                                        <p:strVal val="visible"/>
                                      </p:to>
                                    </p:set>
                                    <p:anim calcmode="lin" valueType="num">
                                      <p:cBhvr>
                                        <p:cTn id="32" dur="500" fill="hold"/>
                                        <p:tgtEl>
                                          <p:spTgt spid="6041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6041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6041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60419">
                                            <p:txEl>
                                              <p:pRg st="3" end="3"/>
                                            </p:txEl>
                                          </p:spTgt>
                                        </p:tgtEl>
                                        <p:attrNameLst>
                                          <p:attrName>style.visibility</p:attrName>
                                        </p:attrNameLst>
                                      </p:cBhvr>
                                      <p:to>
                                        <p:strVal val="visible"/>
                                      </p:to>
                                    </p:set>
                                    <p:anim calcmode="lin" valueType="num">
                                      <p:cBhvr>
                                        <p:cTn id="39" dur="500" fill="hold"/>
                                        <p:tgtEl>
                                          <p:spTgt spid="6041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60419">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r>
              <a:rPr lang="en-US" smtClean="0">
                <a:solidFill>
                  <a:srgbClr val="100456"/>
                </a:solidFill>
              </a:rPr>
              <a:t>Techniques of crisis intervention</a:t>
            </a:r>
          </a:p>
        </p:txBody>
      </p:sp>
      <p:pic>
        <p:nvPicPr>
          <p:cNvPr id="107527" name="Picture 6" descr="BCKLC121"/>
          <p:cNvPicPr>
            <a:picLocks noGrp="1" noChangeAspect="1" noChangeArrowheads="1"/>
          </p:cNvPicPr>
          <p:nvPr>
            <p:ph sz="half" idx="1"/>
          </p:nvPr>
        </p:nvPicPr>
        <p:blipFill>
          <a:blip r:embed="rId2"/>
          <a:stretch>
            <a:fillRect/>
          </a:stretch>
        </p:blipFill>
        <p:spPr>
          <a:xfrm>
            <a:off x="838200" y="2720804"/>
            <a:ext cx="3927475" cy="2559391"/>
          </a:xfrm>
        </p:spPr>
      </p:pic>
      <p:sp>
        <p:nvSpPr>
          <p:cNvPr id="124933" name="Rectangle 5"/>
          <p:cNvSpPr>
            <a:spLocks noGrp="1" noRot="1" noChangeArrowheads="1"/>
          </p:cNvSpPr>
          <p:nvPr>
            <p:ph type="body" sz="half" idx="2"/>
          </p:nvPr>
        </p:nvSpPr>
        <p:spPr/>
        <p:txBody>
          <a:bodyPr>
            <a:normAutofit lnSpcReduction="10000"/>
          </a:bodyPr>
          <a:lstStyle/>
          <a:p>
            <a:pPr eaLnBrk="1" hangingPunct="1">
              <a:lnSpc>
                <a:spcPct val="90000"/>
              </a:lnSpc>
            </a:pPr>
            <a:r>
              <a:rPr lang="en-US" sz="2800" smtClean="0">
                <a:solidFill>
                  <a:srgbClr val="100456"/>
                </a:solidFill>
              </a:rPr>
              <a:t>Catharsis</a:t>
            </a:r>
          </a:p>
          <a:p>
            <a:pPr eaLnBrk="1" hangingPunct="1">
              <a:lnSpc>
                <a:spcPct val="90000"/>
              </a:lnSpc>
            </a:pPr>
            <a:r>
              <a:rPr lang="en-US" sz="2800" smtClean="0">
                <a:solidFill>
                  <a:srgbClr val="100456"/>
                </a:solidFill>
              </a:rPr>
              <a:t>Clarification</a:t>
            </a:r>
          </a:p>
          <a:p>
            <a:pPr eaLnBrk="1" hangingPunct="1">
              <a:lnSpc>
                <a:spcPct val="90000"/>
              </a:lnSpc>
            </a:pPr>
            <a:r>
              <a:rPr lang="en-US" sz="2800" smtClean="0">
                <a:solidFill>
                  <a:srgbClr val="100456"/>
                </a:solidFill>
              </a:rPr>
              <a:t>Suggestion</a:t>
            </a:r>
          </a:p>
          <a:p>
            <a:pPr eaLnBrk="1" hangingPunct="1">
              <a:lnSpc>
                <a:spcPct val="90000"/>
              </a:lnSpc>
            </a:pPr>
            <a:r>
              <a:rPr lang="en-US" sz="2800" smtClean="0">
                <a:solidFill>
                  <a:srgbClr val="100456"/>
                </a:solidFill>
              </a:rPr>
              <a:t> reinforcement of behaviour</a:t>
            </a:r>
          </a:p>
          <a:p>
            <a:pPr eaLnBrk="1" hangingPunct="1">
              <a:lnSpc>
                <a:spcPct val="90000"/>
              </a:lnSpc>
            </a:pPr>
            <a:r>
              <a:rPr lang="en-US" sz="2800" smtClean="0">
                <a:solidFill>
                  <a:srgbClr val="100456"/>
                </a:solidFill>
              </a:rPr>
              <a:t>Support of defenses</a:t>
            </a:r>
          </a:p>
          <a:p>
            <a:pPr eaLnBrk="1" hangingPunct="1">
              <a:lnSpc>
                <a:spcPct val="90000"/>
              </a:lnSpc>
            </a:pPr>
            <a:r>
              <a:rPr lang="en-US" sz="2800" smtClean="0">
                <a:solidFill>
                  <a:srgbClr val="100456"/>
                </a:solidFill>
              </a:rPr>
              <a:t>Raising self esteem</a:t>
            </a:r>
          </a:p>
          <a:p>
            <a:pPr eaLnBrk="1" hangingPunct="1">
              <a:lnSpc>
                <a:spcPct val="90000"/>
              </a:lnSpc>
            </a:pPr>
            <a:r>
              <a:rPr lang="en-US" sz="2800" smtClean="0">
                <a:solidFill>
                  <a:srgbClr val="100456"/>
                </a:solidFill>
              </a:rPr>
              <a:t>Exploration of solutions </a:t>
            </a:r>
          </a:p>
          <a:p>
            <a:pPr eaLnBrk="1" hangingPunct="1">
              <a:lnSpc>
                <a:spcPct val="90000"/>
              </a:lnSpc>
              <a:buFont typeface="Wingdings" pitchFamily="2" charset="2"/>
              <a:buNone/>
            </a:pPr>
            <a:endParaRPr lang="en-US" sz="2800" smtClean="0">
              <a:solidFill>
                <a:srgbClr val="100456"/>
              </a:solidFill>
            </a:endParaRPr>
          </a:p>
        </p:txBody>
      </p:sp>
      <p:sp>
        <p:nvSpPr>
          <p:cNvPr id="5" name="Date Placeholder 4"/>
          <p:cNvSpPr>
            <a:spLocks noGrp="1"/>
          </p:cNvSpPr>
          <p:nvPr>
            <p:ph type="dt" sz="half" idx="10"/>
          </p:nvPr>
        </p:nvSpPr>
        <p:spPr/>
        <p:txBody>
          <a:bodyPr/>
          <a:lstStyle/>
          <a:p>
            <a:pPr>
              <a:defRPr/>
            </a:pPr>
            <a:fld id="{75460A95-02BE-4A3C-A59C-A89E59AFA3C9}"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CD408D41-D8FD-4412-9D9A-D8D089015A69}" type="slidenum">
              <a:rPr lang="en-US"/>
              <a:pPr>
                <a:defRPr/>
              </a:pPr>
              <a:t>97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4930"/>
                                        </p:tgtEl>
                                        <p:attrNameLst>
                                          <p:attrName>style.visibility</p:attrName>
                                        </p:attrNameLst>
                                      </p:cBhvr>
                                      <p:to>
                                        <p:strVal val="visible"/>
                                      </p:to>
                                    </p:set>
                                    <p:animEffect transition="in" filter="fade">
                                      <p:cBhvr>
                                        <p:cTn id="7" dur="1000">
                                          <p:stCondLst>
                                            <p:cond delay="0"/>
                                          </p:stCondLst>
                                        </p:cTn>
                                        <p:tgtEl>
                                          <p:spTgt spid="1249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4933">
                                            <p:txEl>
                                              <p:pRg st="0" end="0"/>
                                            </p:txEl>
                                          </p:spTgt>
                                        </p:tgtEl>
                                        <p:attrNameLst>
                                          <p:attrName>style.visibility</p:attrName>
                                        </p:attrNameLst>
                                      </p:cBhvr>
                                      <p:to>
                                        <p:strVal val="visible"/>
                                      </p:to>
                                    </p:set>
                                    <p:animEffect transition="in" filter="fade">
                                      <p:cBhvr>
                                        <p:cTn id="12" dur="500">
                                          <p:stCondLst>
                                            <p:cond delay="0"/>
                                          </p:stCondLst>
                                        </p:cTn>
                                        <p:tgtEl>
                                          <p:spTgt spid="1249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4933">
                                            <p:txEl>
                                              <p:pRg st="1" end="1"/>
                                            </p:txEl>
                                          </p:spTgt>
                                        </p:tgtEl>
                                        <p:attrNameLst>
                                          <p:attrName>style.visibility</p:attrName>
                                        </p:attrNameLst>
                                      </p:cBhvr>
                                      <p:to>
                                        <p:strVal val="visible"/>
                                      </p:to>
                                    </p:set>
                                    <p:animEffect transition="in" filter="fade">
                                      <p:cBhvr>
                                        <p:cTn id="17" dur="500">
                                          <p:stCondLst>
                                            <p:cond delay="0"/>
                                          </p:stCondLst>
                                        </p:cTn>
                                        <p:tgtEl>
                                          <p:spTgt spid="1249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24933">
                                            <p:txEl>
                                              <p:pRg st="2" end="2"/>
                                            </p:txEl>
                                          </p:spTgt>
                                        </p:tgtEl>
                                        <p:attrNameLst>
                                          <p:attrName>style.visibility</p:attrName>
                                        </p:attrNameLst>
                                      </p:cBhvr>
                                      <p:to>
                                        <p:strVal val="visible"/>
                                      </p:to>
                                    </p:set>
                                    <p:animEffect transition="in" filter="fade">
                                      <p:cBhvr>
                                        <p:cTn id="22" dur="500">
                                          <p:stCondLst>
                                            <p:cond delay="0"/>
                                          </p:stCondLst>
                                        </p:cTn>
                                        <p:tgtEl>
                                          <p:spTgt spid="12493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24933">
                                            <p:txEl>
                                              <p:pRg st="3" end="3"/>
                                            </p:txEl>
                                          </p:spTgt>
                                        </p:tgtEl>
                                        <p:attrNameLst>
                                          <p:attrName>style.visibility</p:attrName>
                                        </p:attrNameLst>
                                      </p:cBhvr>
                                      <p:to>
                                        <p:strVal val="visible"/>
                                      </p:to>
                                    </p:set>
                                    <p:animEffect transition="in" filter="fade">
                                      <p:cBhvr>
                                        <p:cTn id="27" dur="500">
                                          <p:stCondLst>
                                            <p:cond delay="0"/>
                                          </p:stCondLst>
                                        </p:cTn>
                                        <p:tgtEl>
                                          <p:spTgt spid="12493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24933">
                                            <p:txEl>
                                              <p:pRg st="4" end="4"/>
                                            </p:txEl>
                                          </p:spTgt>
                                        </p:tgtEl>
                                        <p:attrNameLst>
                                          <p:attrName>style.visibility</p:attrName>
                                        </p:attrNameLst>
                                      </p:cBhvr>
                                      <p:to>
                                        <p:strVal val="visible"/>
                                      </p:to>
                                    </p:set>
                                    <p:animEffect transition="in" filter="fade">
                                      <p:cBhvr>
                                        <p:cTn id="32" dur="500">
                                          <p:stCondLst>
                                            <p:cond delay="0"/>
                                          </p:stCondLst>
                                        </p:cTn>
                                        <p:tgtEl>
                                          <p:spTgt spid="12493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24933">
                                            <p:txEl>
                                              <p:pRg st="5" end="5"/>
                                            </p:txEl>
                                          </p:spTgt>
                                        </p:tgtEl>
                                        <p:attrNameLst>
                                          <p:attrName>style.visibility</p:attrName>
                                        </p:attrNameLst>
                                      </p:cBhvr>
                                      <p:to>
                                        <p:strVal val="visible"/>
                                      </p:to>
                                    </p:set>
                                    <p:animEffect transition="in" filter="fade">
                                      <p:cBhvr>
                                        <p:cTn id="37" dur="500">
                                          <p:stCondLst>
                                            <p:cond delay="0"/>
                                          </p:stCondLst>
                                        </p:cTn>
                                        <p:tgtEl>
                                          <p:spTgt spid="12493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24933">
                                            <p:txEl>
                                              <p:pRg st="6" end="6"/>
                                            </p:txEl>
                                          </p:spTgt>
                                        </p:tgtEl>
                                        <p:attrNameLst>
                                          <p:attrName>style.visibility</p:attrName>
                                        </p:attrNameLst>
                                      </p:cBhvr>
                                      <p:to>
                                        <p:strVal val="visible"/>
                                      </p:to>
                                    </p:set>
                                    <p:animEffect transition="in" filter="fade">
                                      <p:cBhvr>
                                        <p:cTn id="42" dur="500">
                                          <p:stCondLst>
                                            <p:cond delay="0"/>
                                          </p:stCondLst>
                                        </p:cTn>
                                        <p:tgtEl>
                                          <p:spTgt spid="1249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2"/>
          <p:cNvSpPr>
            <a:spLocks noGrp="1" noRot="1" noChangeArrowheads="1"/>
          </p:cNvSpPr>
          <p:nvPr>
            <p:ph type="title"/>
          </p:nvPr>
        </p:nvSpPr>
        <p:spPr/>
        <p:txBody>
          <a:bodyPr/>
          <a:lstStyle/>
          <a:p>
            <a:pPr eaLnBrk="1" hangingPunct="1"/>
            <a:r>
              <a:rPr lang="en-US" smtClean="0">
                <a:solidFill>
                  <a:srgbClr val="100456"/>
                </a:solidFill>
              </a:rPr>
              <a:t>Modalities of crisis intervention</a:t>
            </a:r>
          </a:p>
        </p:txBody>
      </p:sp>
      <p:sp>
        <p:nvSpPr>
          <p:cNvPr id="108550" name="Rectangle 9"/>
          <p:cNvSpPr>
            <a:spLocks noGrp="1" noRot="1" noChangeArrowheads="1"/>
          </p:cNvSpPr>
          <p:nvPr>
            <p:ph type="body" sz="half" idx="1"/>
          </p:nvPr>
        </p:nvSpPr>
        <p:spPr>
          <a:xfrm>
            <a:off x="1068387" y="1219200"/>
            <a:ext cx="7162800" cy="4724400"/>
          </a:xfrm>
          <a:solidFill>
            <a:schemeClr val="bg1"/>
          </a:solidFill>
          <a:ln>
            <a:solidFill>
              <a:srgbClr val="100456"/>
            </a:solidFill>
          </a:ln>
        </p:spPr>
        <p:txBody>
          <a:bodyPr/>
          <a:lstStyle/>
          <a:p>
            <a:pPr marL="533400" indent="-533400" eaLnBrk="1" hangingPunct="1">
              <a:lnSpc>
                <a:spcPct val="90000"/>
              </a:lnSpc>
              <a:buFont typeface="Wingdings" pitchFamily="2" charset="2"/>
              <a:buAutoNum type="arabicPeriod"/>
            </a:pPr>
            <a:r>
              <a:rPr lang="en-US" sz="2400" dirty="0" smtClean="0">
                <a:solidFill>
                  <a:srgbClr val="FF0000"/>
                </a:solidFill>
              </a:rPr>
              <a:t>Mobile crisis programs</a:t>
            </a:r>
          </a:p>
          <a:p>
            <a:pPr marL="533400" indent="-533400" eaLnBrk="1" hangingPunct="1">
              <a:lnSpc>
                <a:spcPct val="90000"/>
              </a:lnSpc>
              <a:buFont typeface="Wingdings" pitchFamily="2" charset="2"/>
              <a:buAutoNum type="arabicPeriod"/>
            </a:pPr>
            <a:r>
              <a:rPr lang="en-US" sz="2400" dirty="0" smtClean="0">
                <a:solidFill>
                  <a:srgbClr val="FF0000"/>
                </a:solidFill>
              </a:rPr>
              <a:t>Family work</a:t>
            </a:r>
          </a:p>
          <a:p>
            <a:pPr marL="533400" indent="-533400" eaLnBrk="1" hangingPunct="1">
              <a:lnSpc>
                <a:spcPct val="90000"/>
              </a:lnSpc>
              <a:buFont typeface="Wingdings" pitchFamily="2" charset="2"/>
              <a:buAutoNum type="arabicPeriod"/>
            </a:pPr>
            <a:r>
              <a:rPr lang="en-US" sz="2400" dirty="0" smtClean="0">
                <a:solidFill>
                  <a:srgbClr val="FF0000"/>
                </a:solidFill>
              </a:rPr>
              <a:t> group work </a:t>
            </a:r>
          </a:p>
          <a:p>
            <a:pPr marL="533400" indent="-533400" eaLnBrk="1" hangingPunct="1">
              <a:lnSpc>
                <a:spcPct val="90000"/>
              </a:lnSpc>
              <a:buFont typeface="Wingdings" pitchFamily="2" charset="2"/>
              <a:buAutoNum type="arabicPeriod"/>
            </a:pPr>
            <a:r>
              <a:rPr lang="en-US" sz="2400" dirty="0" smtClean="0">
                <a:solidFill>
                  <a:srgbClr val="FF0000"/>
                </a:solidFill>
              </a:rPr>
              <a:t>Telephone contacts</a:t>
            </a:r>
          </a:p>
          <a:p>
            <a:pPr marL="533400" indent="-533400" eaLnBrk="1" hangingPunct="1">
              <a:lnSpc>
                <a:spcPct val="90000"/>
              </a:lnSpc>
              <a:buFont typeface="Wingdings" pitchFamily="2" charset="2"/>
              <a:buAutoNum type="arabicPeriod"/>
            </a:pPr>
            <a:r>
              <a:rPr lang="en-US" sz="2400" dirty="0" smtClean="0">
                <a:solidFill>
                  <a:srgbClr val="FF0000"/>
                </a:solidFill>
              </a:rPr>
              <a:t>Disaster response</a:t>
            </a:r>
          </a:p>
          <a:p>
            <a:pPr marL="533400" indent="-533400" eaLnBrk="1" hangingPunct="1">
              <a:lnSpc>
                <a:spcPct val="90000"/>
              </a:lnSpc>
              <a:buFont typeface="Wingdings" pitchFamily="2" charset="2"/>
              <a:buAutoNum type="arabicPeriod"/>
            </a:pPr>
            <a:r>
              <a:rPr lang="en-US" sz="2400" dirty="0" smtClean="0">
                <a:solidFill>
                  <a:srgbClr val="FF0000"/>
                </a:solidFill>
              </a:rPr>
              <a:t>Prevention work</a:t>
            </a:r>
          </a:p>
          <a:p>
            <a:pPr marL="533400" indent="-533400" eaLnBrk="1" hangingPunct="1">
              <a:lnSpc>
                <a:spcPct val="90000"/>
              </a:lnSpc>
              <a:buFont typeface="Wingdings" pitchFamily="2" charset="2"/>
              <a:buAutoNum type="arabicPeriod"/>
            </a:pPr>
            <a:r>
              <a:rPr lang="en-US" sz="2400" dirty="0" smtClean="0">
                <a:solidFill>
                  <a:srgbClr val="FF0000"/>
                </a:solidFill>
              </a:rPr>
              <a:t>Home visit</a:t>
            </a:r>
          </a:p>
          <a:p>
            <a:pPr marL="533400" indent="-533400" eaLnBrk="1" hangingPunct="1">
              <a:lnSpc>
                <a:spcPct val="90000"/>
              </a:lnSpc>
              <a:buFont typeface="Wingdings" pitchFamily="2" charset="2"/>
              <a:buAutoNum type="arabicPeriod"/>
            </a:pPr>
            <a:r>
              <a:rPr lang="en-US" sz="2400" dirty="0" smtClean="0">
                <a:solidFill>
                  <a:srgbClr val="FF0000"/>
                </a:solidFill>
              </a:rPr>
              <a:t>Victim outreach programs</a:t>
            </a:r>
          </a:p>
          <a:p>
            <a:pPr marL="533400" indent="-533400" eaLnBrk="1" hangingPunct="1">
              <a:lnSpc>
                <a:spcPct val="90000"/>
              </a:lnSpc>
              <a:buFont typeface="Wingdings" pitchFamily="2" charset="2"/>
              <a:buAutoNum type="arabicPeriod"/>
            </a:pPr>
            <a:r>
              <a:rPr lang="en-US" sz="2400" dirty="0" smtClean="0">
                <a:solidFill>
                  <a:srgbClr val="FF0000"/>
                </a:solidFill>
              </a:rPr>
              <a:t>Health education</a:t>
            </a:r>
          </a:p>
          <a:p>
            <a:pPr marL="533400" indent="-533400" eaLnBrk="1" hangingPunct="1">
              <a:lnSpc>
                <a:spcPct val="90000"/>
              </a:lnSpc>
            </a:pPr>
            <a:endParaRPr lang="en-US" sz="2400" dirty="0" smtClean="0">
              <a:solidFill>
                <a:srgbClr val="100456"/>
              </a:solidFill>
            </a:endParaRPr>
          </a:p>
        </p:txBody>
      </p:sp>
      <p:sp>
        <p:nvSpPr>
          <p:cNvPr id="5" name="Date Placeholder 4"/>
          <p:cNvSpPr>
            <a:spLocks noGrp="1"/>
          </p:cNvSpPr>
          <p:nvPr>
            <p:ph type="dt" sz="half" idx="10"/>
          </p:nvPr>
        </p:nvSpPr>
        <p:spPr/>
        <p:txBody>
          <a:bodyPr/>
          <a:lstStyle/>
          <a:p>
            <a:pPr>
              <a:defRPr/>
            </a:pPr>
            <a:fld id="{6FBB3DD1-760F-4A73-A4C1-E086E8527F8A}" type="datetime1">
              <a:rPr lang="en-US"/>
              <a:pPr>
                <a:defRPr/>
              </a:pPr>
              <a:t>12/11/2023</a:t>
            </a:fld>
            <a:endParaRPr lang="en-US"/>
          </a:p>
        </p:txBody>
      </p:sp>
      <p:sp>
        <p:nvSpPr>
          <p:cNvPr id="6" name="Footer Placeholder 5"/>
          <p:cNvSpPr>
            <a:spLocks noGrp="1"/>
          </p:cNvSpPr>
          <p:nvPr>
            <p:ph type="ftr" sz="quarter" idx="11"/>
          </p:nvPr>
        </p:nvSpPr>
        <p:spPr/>
        <p:txBody>
          <a:bodyPr/>
          <a:lstStyle/>
          <a:p>
            <a:pPr>
              <a:defRPr/>
            </a:pPr>
            <a:r>
              <a:rPr lang="en-US"/>
              <a:t>CRISIS  INTERVENTION/PSYCHIATRY</a:t>
            </a:r>
          </a:p>
        </p:txBody>
      </p:sp>
      <p:sp>
        <p:nvSpPr>
          <p:cNvPr id="7" name="Slide Number Placeholder 6"/>
          <p:cNvSpPr>
            <a:spLocks noGrp="1"/>
          </p:cNvSpPr>
          <p:nvPr>
            <p:ph type="sldNum" sz="quarter" idx="12"/>
          </p:nvPr>
        </p:nvSpPr>
        <p:spPr/>
        <p:txBody>
          <a:bodyPr/>
          <a:lstStyle/>
          <a:p>
            <a:pPr>
              <a:defRPr/>
            </a:pPr>
            <a:fld id="{BD6C718D-50FA-4E51-BBCA-1FE65B05DFAE}" type="slidenum">
              <a:rPr lang="en-US"/>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Content Placeholder 2"/>
          <p:cNvSpPr>
            <a:spLocks noGrp="1"/>
          </p:cNvSpPr>
          <p:nvPr>
            <p:ph idx="1"/>
          </p:nvPr>
        </p:nvSpPr>
        <p:spPr>
          <a:xfrm>
            <a:off x="1206845" y="1143000"/>
            <a:ext cx="6798736" cy="3444997"/>
          </a:xfrm>
        </p:spPr>
        <p:txBody>
          <a:bodyPr/>
          <a:lstStyle/>
          <a:p>
            <a:pPr eaLnBrk="1" hangingPunct="1"/>
            <a:r>
              <a:rPr lang="en-US" dirty="0" smtClean="0"/>
              <a:t>Home work </a:t>
            </a:r>
          </a:p>
          <a:p>
            <a:r>
              <a:rPr lang="en-US" dirty="0"/>
              <a:t>Role of nurse in tertiary </a:t>
            </a:r>
            <a:r>
              <a:rPr lang="en-US" dirty="0" smtClean="0"/>
              <a:t>prevention</a:t>
            </a:r>
          </a:p>
          <a:p>
            <a:endParaRPr lang="en-US" dirty="0"/>
          </a:p>
          <a:p>
            <a:endParaRPr lang="en-US" dirty="0" smtClean="0"/>
          </a:p>
          <a:p>
            <a:endParaRPr lang="en-US" dirty="0"/>
          </a:p>
          <a:p>
            <a:pPr eaLnBrk="1" hangingPunct="1"/>
            <a:r>
              <a:rPr lang="en-US" dirty="0" smtClean="0"/>
              <a:t>Any Queries ?</a:t>
            </a:r>
          </a:p>
        </p:txBody>
      </p:sp>
      <p:sp>
        <p:nvSpPr>
          <p:cNvPr id="4" name="Slide Number Placeholder 3"/>
          <p:cNvSpPr>
            <a:spLocks noGrp="1"/>
          </p:cNvSpPr>
          <p:nvPr>
            <p:ph type="sldNum" sz="quarter" idx="12"/>
          </p:nvPr>
        </p:nvSpPr>
        <p:spPr/>
        <p:txBody>
          <a:bodyPr/>
          <a:lstStyle/>
          <a:p>
            <a:pPr>
              <a:defRPr/>
            </a:pPr>
            <a:fld id="{F7AC8AE8-A8CE-4D1D-AEAE-D7FCA98DB888}" type="slidenum">
              <a:rPr lang="en-US"/>
              <a:pPr>
                <a:defRPr/>
              </a:pPr>
              <a:t>99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1667</TotalTime>
  <Words>3352</Words>
  <Application>Microsoft Office PowerPoint</Application>
  <PresentationFormat>On-screen Show (4:3)</PresentationFormat>
  <Paragraphs>711</Paragraphs>
  <Slides>100</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100</vt:i4>
      </vt:variant>
    </vt:vector>
  </HeadingPairs>
  <TitlesOfParts>
    <vt:vector size="113" baseType="lpstr">
      <vt:lpstr>ＭＳ Ｐゴシック</vt:lpstr>
      <vt:lpstr>Algerian</vt:lpstr>
      <vt:lpstr>Andalus</vt:lpstr>
      <vt:lpstr>Arial</vt:lpstr>
      <vt:lpstr>Garamond</vt:lpstr>
      <vt:lpstr>Mangal</vt:lpstr>
      <vt:lpstr>Times</vt:lpstr>
      <vt:lpstr>Times New Roman</vt:lpstr>
      <vt:lpstr>Times of new roman</vt:lpstr>
      <vt:lpstr>Verdana</vt:lpstr>
      <vt:lpstr>Wingdings</vt:lpstr>
      <vt:lpstr>Wingdings 2</vt:lpstr>
      <vt:lpstr>Organic</vt:lpstr>
      <vt:lpstr>PowerPoint Presentation</vt:lpstr>
      <vt:lpstr> PREVENTION          of mental illness</vt:lpstr>
      <vt:lpstr>Levels of prevention</vt:lpstr>
      <vt:lpstr>Mental health education -To the public    Primary prevention         - To the caregivers</vt:lpstr>
      <vt:lpstr>Misconception towards mental illness and mentally ill</vt:lpstr>
      <vt:lpstr>Remember</vt:lpstr>
      <vt:lpstr>Role of nurse in primary prevention</vt:lpstr>
      <vt:lpstr>PowerPoint Presentation</vt:lpstr>
      <vt:lpstr>Role of nurse in secondary prevention</vt:lpstr>
      <vt:lpstr>PowerPoint Presentation</vt:lpstr>
      <vt:lpstr> What is Crisis? </vt:lpstr>
      <vt:lpstr>PowerPoint Presentation</vt:lpstr>
      <vt:lpstr>           Signs and symptoms of crisis</vt:lpstr>
      <vt:lpstr>Balancing factors</vt:lpstr>
      <vt:lpstr>PowerPoint Presentation</vt:lpstr>
      <vt:lpstr>Phases of crisis</vt:lpstr>
      <vt:lpstr>Types of crisis</vt:lpstr>
      <vt:lpstr>Crisis intervention</vt:lpstr>
      <vt:lpstr>Levels of crisis intervention</vt:lpstr>
      <vt:lpstr>STEPS OF CRISIS INTERVENTION</vt:lpstr>
      <vt:lpstr>Techniques of crisis intervention</vt:lpstr>
      <vt:lpstr>Modalities of crisis intervention</vt:lpstr>
      <vt:lpstr>Tertiary prevention</vt:lpstr>
      <vt:lpstr>REHABILITATION</vt:lpstr>
      <vt:lpstr>Role of nurse in Tertiary prevention</vt:lpstr>
      <vt:lpstr>THANK YOU</vt:lpstr>
      <vt:lpstr>PowerPoint Presentation</vt:lpstr>
      <vt:lpstr>‘lkj =</vt:lpstr>
      <vt:lpstr>COMMUNITY MENTAL HEALTH &amp;NURSING</vt:lpstr>
      <vt:lpstr>PowerPoint Presentation</vt:lpstr>
      <vt:lpstr>CMH AIMED TO</vt:lpstr>
      <vt:lpstr>De-institutionalization</vt:lpstr>
      <vt:lpstr>De-institutionalization</vt:lpstr>
      <vt:lpstr>De- Centralization</vt:lpstr>
      <vt:lpstr>De-Professionalism</vt:lpstr>
      <vt:lpstr>De-Mystification</vt:lpstr>
      <vt:lpstr>COMMUNITY MENTAL HEALTH IN INDIA</vt:lpstr>
      <vt:lpstr>CMH…..</vt:lpstr>
      <vt:lpstr>Importance of CMH</vt:lpstr>
      <vt:lpstr>Approaches of CMH</vt:lpstr>
      <vt:lpstr>Mental health services/Facilities available in the community</vt:lpstr>
      <vt:lpstr>Partial hospitalization</vt:lpstr>
      <vt:lpstr>Day care centers/ day hospitals</vt:lpstr>
      <vt:lpstr>                            Richmond fellowship(Vishwas)-Day  care centre, Bangalore </vt:lpstr>
      <vt:lpstr>Community mental health centre</vt:lpstr>
      <vt:lpstr>Youth centre</vt:lpstr>
      <vt:lpstr>Mental health agency care</vt:lpstr>
      <vt:lpstr>Suicide prevention centres</vt:lpstr>
      <vt:lpstr>Walk in clinic</vt:lpstr>
      <vt:lpstr>Halfway homes</vt:lpstr>
      <vt:lpstr>Quarter way Homes</vt:lpstr>
      <vt:lpstr>Group homes</vt:lpstr>
      <vt:lpstr>Foster homes</vt:lpstr>
      <vt:lpstr>    Self help groups </vt:lpstr>
      <vt:lpstr>Crisis intervention clinic</vt:lpstr>
      <vt:lpstr>   Definition-CMHN </vt:lpstr>
      <vt:lpstr>Principles of CMHN</vt:lpstr>
      <vt:lpstr>Goals of CMHN</vt:lpstr>
      <vt:lpstr>Goals of CMHN</vt:lpstr>
      <vt:lpstr>PowerPoint Presentation</vt:lpstr>
      <vt:lpstr>PowerPoint Presentation</vt:lpstr>
      <vt:lpstr>Levels of prevention</vt:lpstr>
      <vt:lpstr>Role of nurse in primary prevention</vt:lpstr>
      <vt:lpstr>Role of nurse in secondary prevention</vt:lpstr>
      <vt:lpstr>Crisis intervention </vt:lpstr>
      <vt:lpstr> What is Crisis? </vt:lpstr>
      <vt:lpstr>PowerPoint Presentation</vt:lpstr>
      <vt:lpstr>Types of crisis</vt:lpstr>
      <vt:lpstr>Balancing factors</vt:lpstr>
      <vt:lpstr>PowerPoint Presentation</vt:lpstr>
      <vt:lpstr>Levels of prevention</vt:lpstr>
      <vt:lpstr>Role of nurse in primary prevention</vt:lpstr>
      <vt:lpstr>Role of nurse in secondary prevention</vt:lpstr>
      <vt:lpstr>Crisis intervention </vt:lpstr>
      <vt:lpstr> What is Crisis? </vt:lpstr>
      <vt:lpstr>PowerPoint Presentation</vt:lpstr>
      <vt:lpstr>Types of crisis</vt:lpstr>
      <vt:lpstr>Balancing factors</vt:lpstr>
      <vt:lpstr>Crisis intervention</vt:lpstr>
      <vt:lpstr>Levels of crisis intervention</vt:lpstr>
      <vt:lpstr>STEPS OF CRISIS INTERVENTION</vt:lpstr>
      <vt:lpstr>Techniques of crisis intervention</vt:lpstr>
      <vt:lpstr>Modalities of crisis intervention</vt:lpstr>
      <vt:lpstr>Role of nurse in tertiary prevention</vt:lpstr>
      <vt:lpstr>Rehabilitation</vt:lpstr>
      <vt:lpstr>Levels of prevention</vt:lpstr>
      <vt:lpstr>Role of nurse in primary prevention</vt:lpstr>
      <vt:lpstr>Role of nurse in secondary prevention</vt:lpstr>
      <vt:lpstr>Crisis intervention </vt:lpstr>
      <vt:lpstr> What is Crisis? </vt:lpstr>
      <vt:lpstr>PowerPoint Presentation</vt:lpstr>
      <vt:lpstr>Types of crisis</vt:lpstr>
      <vt:lpstr>Balancing factors</vt:lpstr>
      <vt:lpstr>Crisis intervention</vt:lpstr>
      <vt:lpstr>Levels of crisis intervention</vt:lpstr>
      <vt:lpstr>STEPS OF CRISIS INTERVENTION</vt:lpstr>
      <vt:lpstr>Techniques of crisis intervention</vt:lpstr>
      <vt:lpstr>Modalities of crisis intervention</vt:lpstr>
      <vt:lpstr>PowerPoint Presentation</vt:lpstr>
      <vt:lpstr>PowerPoint Presentation</vt:lpstr>
    </vt:vector>
  </TitlesOfParts>
  <Company>CoE MSU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CoE MSU</dc:creator>
  <cp:lastModifiedBy>HP</cp:lastModifiedBy>
  <cp:revision>121</cp:revision>
  <dcterms:created xsi:type="dcterms:W3CDTF">2009-10-04T16:52:18Z</dcterms:created>
  <dcterms:modified xsi:type="dcterms:W3CDTF">2023-12-11T09:24:50Z</dcterms:modified>
</cp:coreProperties>
</file>