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04E8D4E6-6CD9-49B1-9450-04B2C670467C}" type="datetimeFigureOut">
              <a:rPr lang="en-IN" smtClean="0"/>
              <a:t>06-12-2025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CC90C96-B45F-4B6E-ACE1-EB7F75E13227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99288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6328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Write a note on planning of organizing a field visit to </a:t>
            </a:r>
            <a:r>
              <a:rPr lang="en-IN" dirty="0" err="1"/>
              <a:t>milma</a:t>
            </a:r>
            <a:r>
              <a:rPr lang="en-IN" dirty="0"/>
              <a:t> dairy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Submit on 7/0</a:t>
            </a:r>
            <a:r>
              <a:rPr lang="en-US" altLang="en-IN" dirty="0"/>
              <a:t>3</a:t>
            </a:r>
            <a:r>
              <a:rPr lang="en-IN" dirty="0"/>
              <a:t>/202</a:t>
            </a:r>
            <a:r>
              <a:rPr lang="en-US" altLang="en-IN" dirty="0"/>
              <a:t>3</a:t>
            </a:r>
            <a:r>
              <a:rPr lang="en-IN" dirty="0"/>
              <a:t> before 4.30pm </a:t>
            </a:r>
          </a:p>
          <a:p>
            <a:pPr marL="82550" indent="0" algn="just">
              <a:lnSpc>
                <a:spcPct val="150000"/>
              </a:lnSpc>
              <a:buNone/>
            </a:pPr>
            <a:r>
              <a:rPr lang="en-IN" dirty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3770"/>
            <a:ext cx="576064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/>
          <a:lstStyle/>
          <a:p>
            <a:r>
              <a:rPr lang="en-IN" dirty="0"/>
              <a:t>Teachers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/>
              <a:t>Sudha</a:t>
            </a:r>
            <a:r>
              <a:rPr lang="en-IN" dirty="0"/>
              <a:t> </a:t>
            </a:r>
            <a:r>
              <a:rPr lang="en-IN" dirty="0" err="1"/>
              <a:t>R.Nursing</a:t>
            </a:r>
            <a:r>
              <a:rPr lang="en-IN" dirty="0"/>
              <a:t> </a:t>
            </a:r>
            <a:r>
              <a:rPr lang="en-IN" dirty="0" err="1"/>
              <a:t>education:principles</a:t>
            </a:r>
            <a:r>
              <a:rPr lang="en-IN" dirty="0"/>
              <a:t> and concepts. </a:t>
            </a:r>
            <a:r>
              <a:rPr lang="en-IN" dirty="0" err="1"/>
              <a:t>Jaypee</a:t>
            </a:r>
            <a:r>
              <a:rPr lang="en-IN" dirty="0"/>
              <a:t> Brother’s publishers.2013.page no:88,89</a:t>
            </a:r>
          </a:p>
          <a:p>
            <a:r>
              <a:rPr lang="en-IN" dirty="0"/>
              <a:t>Dinesh Kumar Sharma. Communication and educational technology: lotus publishers 2008. page no :177-180</a:t>
            </a:r>
          </a:p>
          <a:p>
            <a:r>
              <a:rPr lang="en-IN" dirty="0" err="1"/>
              <a:t>Prammela.R.Methods</a:t>
            </a:r>
            <a:r>
              <a:rPr lang="en-IN" dirty="0"/>
              <a:t> of teaching nursing communication and educational </a:t>
            </a:r>
            <a:r>
              <a:rPr lang="en-IN" dirty="0" err="1"/>
              <a:t>technology.jaypee</a:t>
            </a:r>
            <a:r>
              <a:rPr lang="en-IN" dirty="0"/>
              <a:t> brother’s medical  publishers. 2010 page no:287,288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913403" cy="21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Student’s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Sudha</a:t>
            </a:r>
            <a:r>
              <a:rPr lang="en-IN" dirty="0"/>
              <a:t> </a:t>
            </a:r>
            <a:r>
              <a:rPr lang="en-IN" dirty="0" err="1"/>
              <a:t>R.Nursing</a:t>
            </a:r>
            <a:r>
              <a:rPr lang="en-IN" dirty="0"/>
              <a:t> </a:t>
            </a:r>
            <a:r>
              <a:rPr lang="en-IN" dirty="0" err="1"/>
              <a:t>education:principles</a:t>
            </a:r>
            <a:r>
              <a:rPr lang="en-IN" dirty="0"/>
              <a:t> and concepts. </a:t>
            </a:r>
            <a:r>
              <a:rPr lang="en-IN" dirty="0" err="1"/>
              <a:t>Jaypee</a:t>
            </a:r>
            <a:r>
              <a:rPr lang="en-IN" dirty="0"/>
              <a:t> Brother’s publishers.2013.page no:88,89</a:t>
            </a:r>
          </a:p>
          <a:p>
            <a:r>
              <a:rPr lang="en-IN" dirty="0"/>
              <a:t>Dinesh Kumar Sharma. Communication and educational technology: lotus publishers 2008. page no :177-180</a:t>
            </a:r>
          </a:p>
          <a:p>
            <a:pPr marL="8255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9928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2" y="0"/>
            <a:ext cx="8345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7655"/>
            <a:ext cx="7272808" cy="638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550" indent="0">
              <a:buNone/>
            </a:pPr>
            <a:r>
              <a:rPr lang="en-US" sz="2800"/>
              <a:t>At the end of the class students will able to</a:t>
            </a:r>
            <a:r>
              <a:rPr 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2800"/>
          </a:p>
          <a:p>
            <a:r>
              <a:rPr lang="en-US" sz="2800"/>
              <a:t>define field trip</a:t>
            </a:r>
          </a:p>
          <a:p>
            <a:r>
              <a:rPr lang="en-US" sz="2800"/>
              <a:t>list down purposes of field trip</a:t>
            </a:r>
          </a:p>
          <a:p>
            <a:r>
              <a:rPr lang="en-US" sz="2800"/>
              <a:t>explain the guidelines for field trip</a:t>
            </a:r>
          </a:p>
          <a:p>
            <a:r>
              <a:rPr lang="en-US" sz="2800"/>
              <a:t>describe organization of field trip</a:t>
            </a:r>
          </a:p>
          <a:p>
            <a:r>
              <a:rPr lang="en-US" sz="2800"/>
              <a:t> enlist the advantages and disadvantages of field trip</a:t>
            </a:r>
          </a:p>
          <a:p>
            <a:pPr marL="82550" indent="0"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dirty="0">
                <a:solidFill>
                  <a:srgbClr val="FF0000"/>
                </a:solidFill>
                <a:latin typeface="Algerian" pitchFamily="82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960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It is defined as an educational procedure by which the students obtain first hand information by observing places ,objects , phenomena or activities and process in their natural setting to further learning</a:t>
            </a:r>
          </a:p>
          <a:p>
            <a:endParaRPr lang="en-IN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85" y="5908675"/>
            <a:ext cx="183261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latin typeface="Algerian" pitchFamily="82" charset="0"/>
              </a:rPr>
              <a:t>PURPOSES OF FIELD VISIT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81" y="1447800"/>
            <a:ext cx="49173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  <a:latin typeface="Algerian" pitchFamily="82" charset="0"/>
              </a:rPr>
              <a:t>GUIDELINES FOR USING FIELD TRIP AS A TEACHING METHOD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42" y="2565400"/>
            <a:ext cx="4910666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29"/>
            <a:ext cx="8100392" cy="67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  <a:latin typeface="Algerian" pitchFamily="82" charset="0"/>
              </a:rPr>
              <a:t>DISADVANTAGES OF FIELD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/>
          <a:lstStyle/>
          <a:p>
            <a:pPr algn="just"/>
            <a:r>
              <a:rPr lang="en-US" i="1" dirty="0"/>
              <a:t>Field trip is time consuming </a:t>
            </a:r>
          </a:p>
          <a:p>
            <a:pPr algn="just"/>
            <a:r>
              <a:rPr lang="en-US" i="1" dirty="0"/>
              <a:t>Careful planning is required </a:t>
            </a:r>
          </a:p>
          <a:p>
            <a:pPr algn="just"/>
            <a:r>
              <a:rPr lang="en-US" i="1" dirty="0"/>
              <a:t>Many parties to be involved , cooperation coordination of various agencies required Transportations may be problem </a:t>
            </a:r>
          </a:p>
          <a:p>
            <a:pPr algn="just"/>
            <a:r>
              <a:rPr lang="en-US" i="1" dirty="0"/>
              <a:t>Since the students are going out of school / college premises it are risky, safety precautions are essentials</a:t>
            </a:r>
            <a:endParaRPr lang="en-IN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92" y="5085184"/>
            <a:ext cx="170080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920880" cy="67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259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Objectives</vt:lpstr>
      <vt:lpstr>DEFINITION</vt:lpstr>
      <vt:lpstr>PURPOSES OF FIELD VISIT</vt:lpstr>
      <vt:lpstr>GUIDELINES FOR USING FIELD TRIP AS A TEACHING METHOD</vt:lpstr>
      <vt:lpstr>PowerPoint Presentation</vt:lpstr>
      <vt:lpstr>DISADVANTAGES OF FIELD TRIP</vt:lpstr>
      <vt:lpstr>PowerPoint Presentation</vt:lpstr>
      <vt:lpstr>PowerPoint Presentation</vt:lpstr>
      <vt:lpstr>PowerPoint Presentation</vt:lpstr>
      <vt:lpstr>Teachers reference</vt:lpstr>
      <vt:lpstr>Student’s reference</vt:lpstr>
      <vt:lpstr>PowerPoint Presentation</vt:lpstr>
      <vt:lpstr>PowerPoint Presentation</vt:lpstr>
    </vt:vector>
  </TitlesOfParts>
  <Company>LAP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cloudconvert_14</cp:lastModifiedBy>
  <cp:revision>13</cp:revision>
  <dcterms:created xsi:type="dcterms:W3CDTF">2022-01-04T05:44:00Z</dcterms:created>
  <dcterms:modified xsi:type="dcterms:W3CDTF">2025-12-06T11:06:41Z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6D8B2F4F57494C93B62F6687AB124971_12</vt:lpwstr>
  </property>
  <property fmtid="{D5CDD505-2E9C-101B-9397-08002B2CF9AE}" pid="3" name="KSOProductBuildVer">
    <vt:lpwstr>1033-12.2.0.13306</vt:lpwstr>
  </property>
</Properties>
</file>