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BANDAGES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SHIBI P GEORGE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620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Aspire\Desktop\YR BANDAGING\ppt-on-bandaging-1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0" y="0"/>
            <a:ext cx="914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91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C:\Users\Aspire\Desktop\YR BANDAGING\ppt-on-bandaging-2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20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09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C:\Users\Aspire\Desktop\YR BANDAGING\ppt-on-bandaging-3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817"/>
            <a:ext cx="9144000" cy="682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67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Users\Aspire\Desktop\YR BANDAGING\ppt-on-bandaging-4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62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C:\Users\Aspire\Desktop\YR BANDAGING\ppt-on-bandaging-5-6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72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C:\Users\Aspire\Desktop\YR BANDAGING\ppt-on-bandaging-6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3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46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 smtClean="0"/>
              <a:t>                             </a:t>
            </a:r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                       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0238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</Words>
  <Application>Microsoft Office PowerPoint</Application>
  <PresentationFormat>On-screen Show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BANDAGES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BANDAGES</dc:title>
  <dc:creator>Aspire</dc:creator>
  <cp:lastModifiedBy>Aspire</cp:lastModifiedBy>
  <cp:revision>9</cp:revision>
  <dcterms:created xsi:type="dcterms:W3CDTF">2006-08-16T00:00:00Z</dcterms:created>
  <dcterms:modified xsi:type="dcterms:W3CDTF">2023-12-11T06:44:45Z</dcterms:modified>
</cp:coreProperties>
</file>