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58" r:id="rId5"/>
    <p:sldId id="259" r:id="rId6"/>
    <p:sldId id="260" r:id="rId7"/>
    <p:sldId id="263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BANDAGES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N" dirty="0" smtClean="0"/>
              <a:t>SHIBI P GEORGE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46208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1026" name="Picture 2" descr="C:\Users\Aspire\Desktop\YR BANDAGING\ppt-on-bandaging-1-6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30" y="0"/>
            <a:ext cx="9144000" cy="708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99110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6146" name="Picture 2" descr="C:\Users\Aspire\Desktop\YR BANDAGING\ppt-on-bandaging-2-6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76200"/>
            <a:ext cx="9144000" cy="6202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3096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3074" name="Picture 2" descr="C:\Users\Aspire\Desktop\YR BANDAGING\ppt-on-bandaging-3-6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9817"/>
            <a:ext cx="9144000" cy="6828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46784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4098" name="Picture 2" descr="C:\Users\Aspire\Desktop\YR BANDAGING\ppt-on-bandaging-4-6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622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5122" name="Picture 2" descr="C:\Users\Aspire\Desktop\YR BANDAGING\ppt-on-bandaging-5-6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93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9728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pic>
        <p:nvPicPr>
          <p:cNvPr id="7170" name="Picture 2" descr="C:\Users\Aspire\Desktop\YR BANDAGING\ppt-on-bandaging-6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23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44642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 smtClean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 smtClean="0"/>
              <a:t>                             </a:t>
            </a:r>
          </a:p>
          <a:p>
            <a:pPr marL="0" indent="0">
              <a:buNone/>
            </a:pPr>
            <a:r>
              <a:rPr lang="en-IN" dirty="0"/>
              <a:t> </a:t>
            </a:r>
            <a:r>
              <a:rPr lang="en-IN" dirty="0" smtClean="0"/>
              <a:t>                        THANK YOU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10238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8</Words>
  <Application>Microsoft Office PowerPoint</Application>
  <PresentationFormat>On-screen Show (4:3)</PresentationFormat>
  <Paragraphs>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BANDAGES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BANDAGES</dc:title>
  <dc:creator>Aspire</dc:creator>
  <cp:lastModifiedBy>Aspire</cp:lastModifiedBy>
  <cp:revision>9</cp:revision>
  <dcterms:created xsi:type="dcterms:W3CDTF">2006-08-16T00:00:00Z</dcterms:created>
  <dcterms:modified xsi:type="dcterms:W3CDTF">2023-12-11T06:44:45Z</dcterms:modified>
</cp:coreProperties>
</file>